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77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5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A88"/>
    <a:srgbClr val="E80088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4"/>
    <p:restoredTop sz="94674"/>
  </p:normalViewPr>
  <p:slideViewPr>
    <p:cSldViewPr snapToGrid="0">
      <p:cViewPr varScale="1">
        <p:scale>
          <a:sx n="107" d="100"/>
          <a:sy n="107" d="100"/>
        </p:scale>
        <p:origin x="16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A03E-6654-1540-8C31-2E888FB81645}" type="datetimeFigureOut">
              <a:rPr kumimoji="1" lang="ko-Kore-KR" altLang="en-US" smtClean="0"/>
              <a:t>10/17/2025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267FF-247D-2F43-BA90-27774E1A5D1A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02120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D439F-C868-4DA0-567E-2C2BECE61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DF15D82-35EE-BF8F-4DA6-201EE18AB7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9808790-4A6F-6E79-4EB0-AFFE79D64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D0BEA8-A001-3080-64BF-9607E4868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267FF-247D-2F43-BA90-27774E1A5D1A}" type="slidenum">
              <a:rPr kumimoji="1" lang="ko-Kore-KR" altLang="en-US" smtClean="0"/>
              <a:t>16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4190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5ED5-AD17-7144-82C8-B47ABF46595A}" type="datetimeFigureOut">
              <a:rPr kumimoji="1" lang="ko-Kore-KR" altLang="en-US" smtClean="0"/>
              <a:t>10/17/2025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B518-D61A-B045-B368-D3794A08228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48973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5ED5-AD17-7144-82C8-B47ABF46595A}" type="datetimeFigureOut">
              <a:rPr kumimoji="1" lang="ko-Kore-KR" altLang="en-US" smtClean="0"/>
              <a:t>10/17/2025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B518-D61A-B045-B368-D3794A08228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58572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5ED5-AD17-7144-82C8-B47ABF46595A}" type="datetimeFigureOut">
              <a:rPr kumimoji="1" lang="ko-Kore-KR" altLang="en-US" smtClean="0"/>
              <a:t>10/17/2025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B518-D61A-B045-B368-D3794A08228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2028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5ED5-AD17-7144-82C8-B47ABF46595A}" type="datetimeFigureOut">
              <a:rPr kumimoji="1" lang="ko-Kore-KR" altLang="en-US" smtClean="0"/>
              <a:t>10/17/2025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B518-D61A-B045-B368-D3794A08228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19656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5ED5-AD17-7144-82C8-B47ABF46595A}" type="datetimeFigureOut">
              <a:rPr kumimoji="1" lang="ko-Kore-KR" altLang="en-US" smtClean="0"/>
              <a:t>10/17/2025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B518-D61A-B045-B368-D3794A08228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78114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5ED5-AD17-7144-82C8-B47ABF46595A}" type="datetimeFigureOut">
              <a:rPr kumimoji="1" lang="ko-Kore-KR" altLang="en-US" smtClean="0"/>
              <a:t>10/17/2025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B518-D61A-B045-B368-D3794A08228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99634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5ED5-AD17-7144-82C8-B47ABF46595A}" type="datetimeFigureOut">
              <a:rPr kumimoji="1" lang="ko-Kore-KR" altLang="en-US" smtClean="0"/>
              <a:t>10/17/2025</a:t>
            </a:fld>
            <a:endParaRPr kumimoji="1" lang="ko-Kore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B518-D61A-B045-B368-D3794A08228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84018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5ED5-AD17-7144-82C8-B47ABF46595A}" type="datetimeFigureOut">
              <a:rPr kumimoji="1" lang="ko-Kore-KR" altLang="en-US" smtClean="0"/>
              <a:t>10/17/2025</a:t>
            </a:fld>
            <a:endParaRPr kumimoji="1" lang="ko-Kore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B518-D61A-B045-B368-D3794A08228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854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5ED5-AD17-7144-82C8-B47ABF46595A}" type="datetimeFigureOut">
              <a:rPr kumimoji="1" lang="ko-Kore-KR" altLang="en-US" smtClean="0"/>
              <a:t>10/17/2025</a:t>
            </a:fld>
            <a:endParaRPr kumimoji="1" lang="ko-Kore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B518-D61A-B045-B368-D3794A08228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97250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5ED5-AD17-7144-82C8-B47ABF46595A}" type="datetimeFigureOut">
              <a:rPr kumimoji="1" lang="ko-Kore-KR" altLang="en-US" smtClean="0"/>
              <a:t>10/17/2025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B518-D61A-B045-B368-D3794A08228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6015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5ED5-AD17-7144-82C8-B47ABF46595A}" type="datetimeFigureOut">
              <a:rPr kumimoji="1" lang="ko-Kore-KR" altLang="en-US" smtClean="0"/>
              <a:t>10/17/2025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B518-D61A-B045-B368-D3794A08228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98334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15ED5-AD17-7144-82C8-B47ABF46595A}" type="datetimeFigureOut">
              <a:rPr kumimoji="1" lang="ko-Kore-KR" altLang="en-US" smtClean="0"/>
              <a:t>10/17/2025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0B518-D61A-B045-B368-D3794A08228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86584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8622E1-6AF5-4955-B4A2-E6FD7A8527C1}"/>
              </a:ext>
            </a:extLst>
          </p:cNvPr>
          <p:cNvSpPr txBox="1"/>
          <p:nvPr/>
        </p:nvSpPr>
        <p:spPr>
          <a:xfrm>
            <a:off x="571681" y="1490009"/>
            <a:ext cx="47892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66" latinLnBrk="0" hangingPunct="0">
              <a:defRPr/>
            </a:pPr>
            <a:r>
              <a:rPr lang="en-US" altLang="ko-KR" sz="4000" dirty="0">
                <a:solidFill>
                  <a:srgbClr val="063375"/>
                </a:solidFill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  <a:sym typeface="Apple SD 산돌고딕 Neo 옅은체"/>
              </a:rPr>
              <a:t>2025</a:t>
            </a:r>
            <a:r>
              <a:rPr lang="ko-KR" altLang="en-US" sz="4000" dirty="0">
                <a:solidFill>
                  <a:srgbClr val="063375"/>
                </a:solidFill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  <a:sym typeface="Apple SD 산돌고딕 Neo 옅은체"/>
              </a:rPr>
              <a:t>학년도</a:t>
            </a:r>
            <a:endParaRPr lang="en-US" altLang="ko-KR" sz="4000" dirty="0">
              <a:solidFill>
                <a:srgbClr val="063375"/>
              </a:solidFill>
              <a:latin typeface="Pretendard Variable Medium" panose="02000003000000020004" pitchFamily="2" charset="-127"/>
              <a:ea typeface="Pretendard Variable Medium" panose="02000003000000020004" pitchFamily="2" charset="-127"/>
              <a:cs typeface="Pretendard Variable Medium" panose="02000003000000020004" pitchFamily="2" charset="-127"/>
              <a:sym typeface="Apple SD 산돌고딕 Neo 옅은체"/>
            </a:endParaRPr>
          </a:p>
          <a:p>
            <a:pPr defTabSz="410766" latinLnBrk="0" hangingPunct="0">
              <a:defRPr/>
            </a:pPr>
            <a:r>
              <a:rPr lang="en-US" altLang="ko-KR" sz="4000" dirty="0">
                <a:solidFill>
                  <a:srgbClr val="063375"/>
                </a:solidFill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  <a:sym typeface="Apple SD 산돌고딕 Neo 옅은체"/>
              </a:rPr>
              <a:t>9</a:t>
            </a:r>
            <a:r>
              <a:rPr lang="ko-KR" altLang="en-US" sz="4000" dirty="0" err="1">
                <a:solidFill>
                  <a:srgbClr val="063375"/>
                </a:solidFill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  <a:sym typeface="Apple SD 산돌고딕 Neo 옅은체"/>
              </a:rPr>
              <a:t>월학기</a:t>
            </a:r>
            <a:endParaRPr lang="en-US" altLang="ko-KR" sz="4000" dirty="0">
              <a:solidFill>
                <a:srgbClr val="063375"/>
              </a:solidFill>
              <a:latin typeface="Pretendard Variable Medium" panose="02000003000000020004" pitchFamily="2" charset="-127"/>
              <a:ea typeface="Pretendard Variable Medium" panose="02000003000000020004" pitchFamily="2" charset="-127"/>
              <a:cs typeface="Pretendard Variable Medium" panose="02000003000000020004" pitchFamily="2" charset="-127"/>
              <a:sym typeface="Apple SD 산돌고딕 Neo 옅은체"/>
            </a:endParaRPr>
          </a:p>
          <a:p>
            <a:pPr defTabSz="410766" latinLnBrk="0" hangingPunct="0">
              <a:defRPr/>
            </a:pPr>
            <a:r>
              <a:rPr lang="ko-KR" altLang="en-US" sz="4000" dirty="0">
                <a:solidFill>
                  <a:srgbClr val="063375"/>
                </a:solidFill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  <a:sym typeface="Apple SD 산돌고딕 Neo 옅은체"/>
              </a:rPr>
              <a:t>인터넷접수</a:t>
            </a:r>
            <a:r>
              <a:rPr lang="en-US" altLang="ko-KR" sz="4000" dirty="0">
                <a:solidFill>
                  <a:srgbClr val="063375"/>
                </a:solidFill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  <a:sym typeface="Apple SD 산돌고딕 Neo 옅은체"/>
              </a:rPr>
              <a:t> </a:t>
            </a:r>
            <a:r>
              <a:rPr lang="ko-KR" altLang="en-US" sz="4000" dirty="0">
                <a:solidFill>
                  <a:srgbClr val="063375"/>
                </a:solidFill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  <a:sym typeface="Apple SD 산돌고딕 Neo 옅은체"/>
              </a:rPr>
              <a:t>가이드</a:t>
            </a:r>
            <a:endParaRPr lang="en-US" altLang="ko-KR" sz="4000" dirty="0">
              <a:solidFill>
                <a:srgbClr val="063375"/>
              </a:solidFill>
              <a:latin typeface="Pretendard Variable Medium" panose="02000003000000020004" pitchFamily="2" charset="-127"/>
              <a:ea typeface="Pretendard Variable Medium" panose="02000003000000020004" pitchFamily="2" charset="-127"/>
              <a:cs typeface="Pretendard Variable Medium" panose="02000003000000020004" pitchFamily="2" charset="-127"/>
              <a:sym typeface="Apple SD 산돌고딕 Neo 옅은체"/>
            </a:endParaRPr>
          </a:p>
          <a:p>
            <a:pPr defTabSz="410766" latinLnBrk="0" hangingPunct="0">
              <a:defRPr/>
            </a:pPr>
            <a:r>
              <a:rPr lang="en-US" altLang="ko-KR" sz="4000" dirty="0">
                <a:solidFill>
                  <a:srgbClr val="063375"/>
                </a:solidFill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  <a:sym typeface="Apple SD 산돌고딕 Neo 옅은체"/>
              </a:rPr>
              <a:t>(</a:t>
            </a:r>
            <a:r>
              <a:rPr lang="ko-KR" altLang="en-US" sz="4000" dirty="0">
                <a:solidFill>
                  <a:srgbClr val="063375"/>
                </a:solidFill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  <a:sym typeface="Apple SD 산돌고딕 Neo 옅은체"/>
              </a:rPr>
              <a:t>전문학사 편</a:t>
            </a:r>
            <a:r>
              <a:rPr lang="en-US" altLang="ko-KR" sz="4000" dirty="0">
                <a:solidFill>
                  <a:srgbClr val="063375"/>
                </a:solidFill>
                <a:latin typeface="Pretendard Variable Medium" panose="02000003000000020004" pitchFamily="2" charset="-127"/>
                <a:ea typeface="Pretendard Variable Medium" panose="02000003000000020004" pitchFamily="2" charset="-127"/>
                <a:cs typeface="Pretendard Variable Medium" panose="02000003000000020004" pitchFamily="2" charset="-127"/>
                <a:sym typeface="Apple SD 산돌고딕 Neo 옅은체"/>
              </a:rPr>
              <a:t>)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E224527-BE93-1718-0581-FB07AD017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1663700"/>
            <a:ext cx="4673600" cy="51943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1FE684B-25E7-25A3-8638-57A36911C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545" y="447472"/>
            <a:ext cx="2360806" cy="72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55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3D9AC-E5E7-9AA3-077D-7305EA0E8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3638015-A3BF-37B7-18B5-52D699F3399E}"/>
              </a:ext>
            </a:extLst>
          </p:cNvPr>
          <p:cNvSpPr txBox="1"/>
          <p:nvPr/>
        </p:nvSpPr>
        <p:spPr>
          <a:xfrm>
            <a:off x="2186749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A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3D42A5-BEC5-F909-839D-F0864E2C400E}"/>
              </a:ext>
            </a:extLst>
          </p:cNvPr>
          <p:cNvSpPr txBox="1"/>
          <p:nvPr/>
        </p:nvSpPr>
        <p:spPr>
          <a:xfrm>
            <a:off x="4118048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B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4A7C29-1589-3B73-83D5-5927FBCDE65E}"/>
              </a:ext>
            </a:extLst>
          </p:cNvPr>
          <p:cNvSpPr txBox="1"/>
          <p:nvPr/>
        </p:nvSpPr>
        <p:spPr>
          <a:xfrm>
            <a:off x="6049347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C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AE520D-EC3D-A5C6-23F3-84DC71347DFF}"/>
              </a:ext>
            </a:extLst>
          </p:cNvPr>
          <p:cNvSpPr txBox="1"/>
          <p:nvPr/>
        </p:nvSpPr>
        <p:spPr>
          <a:xfrm>
            <a:off x="7980646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D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08B2C37-3DF7-4FFF-8A2A-091967624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2685"/>
            <a:ext cx="8544911" cy="448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DEAB20-7C31-4F97-ABA7-C74E6D8E303D}"/>
              </a:ext>
            </a:extLst>
          </p:cNvPr>
          <p:cNvSpPr txBox="1"/>
          <p:nvPr/>
        </p:nvSpPr>
        <p:spPr>
          <a:xfrm>
            <a:off x="581494" y="626874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  <a:sym typeface="Apple SD 산돌고딕 Neo 옅은체"/>
              </a:rPr>
              <a:t>3 </a:t>
            </a:r>
            <a:r>
              <a:rPr lang="ko-KR" altLang="en-US" sz="2000" b="1" dirty="0">
                <a:solidFill>
                  <a:schemeClr val="bg1"/>
                </a:solidFill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  <a:sym typeface="Apple SD 산돌고딕 Neo 옅은체"/>
              </a:rPr>
              <a:t>페이지</a:t>
            </a:r>
            <a:endParaRPr lang="ko-Kore-KR" altLang="en-US" sz="2000" dirty="0">
              <a:solidFill>
                <a:schemeClr val="bg1"/>
              </a:solidFill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83BD170-FDF0-40E5-B710-439904E82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387" y="1404166"/>
            <a:ext cx="7453313" cy="4996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E38E61-0027-4B26-A109-5695A34C3570}"/>
              </a:ext>
            </a:extLst>
          </p:cNvPr>
          <p:cNvSpPr txBox="1"/>
          <p:nvPr/>
        </p:nvSpPr>
        <p:spPr>
          <a:xfrm>
            <a:off x="6193425" y="2871431"/>
            <a:ext cx="338906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16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  <a:t>가족 </a:t>
            </a:r>
            <a:r>
              <a:rPr lang="en-US" altLang="ko-KR" sz="16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  <a:t>&gt; </a:t>
            </a:r>
            <a:r>
              <a:rPr lang="ko-KR" altLang="en-US" sz="16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  <a:t>친척 </a:t>
            </a:r>
            <a:r>
              <a:rPr lang="en-US" altLang="ko-KR" sz="16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  <a:t>&gt; </a:t>
            </a:r>
            <a:r>
              <a:rPr lang="ko-KR" altLang="en-US" sz="16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  <a:t>지인 </a:t>
            </a:r>
            <a:r>
              <a:rPr lang="en-US" altLang="ko-KR" sz="16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  <a:t>&gt; </a:t>
            </a:r>
            <a:r>
              <a:rPr lang="ko-KR" altLang="en-US" sz="16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친구 </a:t>
            </a:r>
            <a:r>
              <a:rPr lang="ko-KR" altLang="en-US" sz="16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  <a:t>순으로</a:t>
            </a:r>
            <a:br>
              <a:rPr lang="en-US" altLang="ko-KR" sz="16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</a:br>
            <a:r>
              <a:rPr lang="ko-KR" altLang="en-US" sz="16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  <a:t>가족이 </a:t>
            </a:r>
            <a:r>
              <a:rPr lang="ko-KR" altLang="en-US" sz="1600" b="1" u="none" strike="noStrike" dirty="0" err="1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  <a:t>없을경우</a:t>
            </a:r>
            <a:r>
              <a:rPr lang="ko-KR" altLang="en-US" sz="16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  <a:t> 친척</a:t>
            </a:r>
            <a:br>
              <a:rPr lang="en-US" altLang="ko-KR" sz="16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</a:br>
            <a:r>
              <a:rPr lang="ko-KR" altLang="en-US" sz="16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친척이 </a:t>
            </a:r>
            <a:r>
              <a:rPr lang="ko-KR" altLang="en-US" sz="1600" b="1" dirty="0" err="1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없을경우</a:t>
            </a:r>
            <a:r>
              <a:rPr lang="ko-KR" altLang="en-US" sz="16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 지인 식으로</a:t>
            </a:r>
            <a:br>
              <a:rPr lang="en-US" altLang="ko-KR" sz="16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</a:br>
            <a:r>
              <a:rPr lang="ko-KR" altLang="en-US" sz="16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가족을 우선으로 작성 바람</a:t>
            </a:r>
            <a:br>
              <a:rPr lang="en-US" altLang="ko-KR" sz="16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</a:br>
            <a:br>
              <a:rPr lang="en-US" altLang="ko-KR" sz="16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</a:br>
            <a:r>
              <a:rPr lang="ko-KR" altLang="en-US" sz="16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학생 </a:t>
            </a:r>
            <a:r>
              <a:rPr lang="ko-KR" altLang="en-US" sz="1600" b="1" dirty="0" err="1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연락두절일</a:t>
            </a:r>
            <a:r>
              <a:rPr lang="ko-KR" altLang="en-US" sz="16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 경우</a:t>
            </a:r>
            <a:br>
              <a:rPr lang="en-US" altLang="ko-KR" sz="16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</a:br>
            <a:r>
              <a:rPr lang="ko-KR" altLang="en-US" sz="16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비상연락처 적극 활용 예정</a:t>
            </a:r>
            <a:br>
              <a:rPr lang="en-US" altLang="ko-KR" sz="16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</a:br>
            <a:r>
              <a:rPr lang="ko-KR" altLang="en-US" sz="16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따라서 정확한 작성 요망</a:t>
            </a:r>
            <a:endParaRPr lang="ko-KR" altLang="en-US" sz="1600" b="1" u="none" strike="noStrike" dirty="0">
              <a:solidFill>
                <a:srgbClr val="FF0000"/>
              </a:solidFill>
              <a:effectLst/>
              <a:latin typeface="Freesentation 4 Regular" pitchFamily="2" charset="-127"/>
              <a:ea typeface="Freesentation 4 Regular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158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3D9AC-E5E7-9AA3-077D-7305EA0E8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3638015-A3BF-37B7-18B5-52D699F3399E}"/>
              </a:ext>
            </a:extLst>
          </p:cNvPr>
          <p:cNvSpPr txBox="1"/>
          <p:nvPr/>
        </p:nvSpPr>
        <p:spPr>
          <a:xfrm>
            <a:off x="2186749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A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3D42A5-BEC5-F909-839D-F0864E2C400E}"/>
              </a:ext>
            </a:extLst>
          </p:cNvPr>
          <p:cNvSpPr txBox="1"/>
          <p:nvPr/>
        </p:nvSpPr>
        <p:spPr>
          <a:xfrm>
            <a:off x="4118048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B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4A7C29-1589-3B73-83D5-5927FBCDE65E}"/>
              </a:ext>
            </a:extLst>
          </p:cNvPr>
          <p:cNvSpPr txBox="1"/>
          <p:nvPr/>
        </p:nvSpPr>
        <p:spPr>
          <a:xfrm>
            <a:off x="6049347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C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AE520D-EC3D-A5C6-23F3-84DC71347DFF}"/>
              </a:ext>
            </a:extLst>
          </p:cNvPr>
          <p:cNvSpPr txBox="1"/>
          <p:nvPr/>
        </p:nvSpPr>
        <p:spPr>
          <a:xfrm>
            <a:off x="7980646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D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08B2C37-3DF7-4FFF-8A2A-091967624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2685"/>
            <a:ext cx="8544911" cy="448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DEAB20-7C31-4F97-ABA7-C74E6D8E303D}"/>
              </a:ext>
            </a:extLst>
          </p:cNvPr>
          <p:cNvSpPr txBox="1"/>
          <p:nvPr/>
        </p:nvSpPr>
        <p:spPr>
          <a:xfrm>
            <a:off x="581494" y="626874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  <a:sym typeface="Apple SD 산돌고딕 Neo 옅은체"/>
              </a:rPr>
              <a:t>3 </a:t>
            </a:r>
            <a:r>
              <a:rPr lang="ko-KR" altLang="en-US" sz="2000" b="1" dirty="0">
                <a:solidFill>
                  <a:schemeClr val="bg1"/>
                </a:solidFill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  <a:sym typeface="Apple SD 산돌고딕 Neo 옅은체"/>
              </a:rPr>
              <a:t>페이지</a:t>
            </a:r>
            <a:endParaRPr lang="ko-Kore-KR" altLang="en-US" sz="2000" dirty="0">
              <a:solidFill>
                <a:schemeClr val="bg1"/>
              </a:solidFill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4030D40-70AA-4923-A56F-B88F1A7F9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45" y="1176856"/>
            <a:ext cx="6978006" cy="5681143"/>
          </a:xfrm>
          <a:prstGeom prst="rect">
            <a:avLst/>
          </a:prstGeom>
        </p:spPr>
      </p:pic>
      <p:sp>
        <p:nvSpPr>
          <p:cNvPr id="3" name="화살표: 왼쪽 2">
            <a:extLst>
              <a:ext uri="{FF2B5EF4-FFF2-40B4-BE49-F238E27FC236}">
                <a16:creationId xmlns:a16="http://schemas.microsoft.com/office/drawing/2014/main" id="{475D783B-6B1F-4A7A-9891-B01F08739BBD}"/>
              </a:ext>
            </a:extLst>
          </p:cNvPr>
          <p:cNvSpPr/>
          <p:nvPr/>
        </p:nvSpPr>
        <p:spPr>
          <a:xfrm>
            <a:off x="4415298" y="5681144"/>
            <a:ext cx="1752420" cy="338554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ko-KR" altLang="en-US" sz="1000" b="1" dirty="0">
                <a:solidFill>
                  <a:srgbClr val="FF0000"/>
                </a:solidFill>
                <a:latin typeface="Freesentation 6 SemiBold" pitchFamily="2" charset="-127"/>
                <a:ea typeface="Freesentation 6 SemiBold" pitchFamily="2" charset="-127"/>
              </a:rPr>
              <a:t>토픽의 경우 시험일로 작성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971A1-789F-49CA-AA6C-ADF655679886}"/>
              </a:ext>
            </a:extLst>
          </p:cNvPr>
          <p:cNvSpPr txBox="1"/>
          <p:nvPr/>
        </p:nvSpPr>
        <p:spPr>
          <a:xfrm>
            <a:off x="2005995" y="3732791"/>
            <a:ext cx="4716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4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  <a:t>공인언어능력 탭의 경우</a:t>
            </a:r>
            <a:r>
              <a:rPr lang="en-US" altLang="ko-KR" sz="14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 </a:t>
            </a:r>
            <a:r>
              <a:rPr lang="ko-KR" altLang="en-US" sz="14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  <a:t>장학금 반영됨으로</a:t>
            </a:r>
            <a:br>
              <a:rPr lang="en-US" altLang="ko-KR" sz="14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</a:br>
            <a:r>
              <a:rPr lang="ko-KR" altLang="en-US" sz="14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  <a:t>정확히 작성</a:t>
            </a:r>
            <a:r>
              <a:rPr lang="ko-KR" altLang="en-US" sz="14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해주세요</a:t>
            </a:r>
            <a:r>
              <a:rPr lang="en-US" altLang="ko-KR" sz="14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.</a:t>
            </a:r>
          </a:p>
          <a:p>
            <a:pPr algn="l"/>
            <a:r>
              <a:rPr lang="ko-KR" altLang="en-US" sz="14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  <a:t>잘못 작성시 장학금 미지급</a:t>
            </a:r>
            <a:r>
              <a:rPr lang="en-US" altLang="ko-KR" sz="14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 </a:t>
            </a:r>
            <a:r>
              <a:rPr lang="en-US" altLang="ko-KR" sz="14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  <a:t>(</a:t>
            </a:r>
            <a:r>
              <a:rPr lang="ko-KR" altLang="en-US" sz="14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  <a:t>수정 불가</a:t>
            </a:r>
            <a:r>
              <a:rPr lang="en-US" altLang="ko-KR" sz="14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  <a:t>)</a:t>
            </a:r>
            <a:br>
              <a:rPr lang="en-US" altLang="ko-KR" sz="14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</a:br>
            <a:r>
              <a:rPr lang="en-US" altLang="ko-KR" sz="14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  <a:t>2</a:t>
            </a:r>
            <a:r>
              <a:rPr lang="ko-KR" altLang="en-US" sz="14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  <a:t>개 이상의 자격증 </a:t>
            </a:r>
            <a:r>
              <a:rPr lang="ko-KR" altLang="en-US" sz="1400" b="1" u="none" strike="noStrike" dirty="0" err="1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  <a:t>소지시</a:t>
            </a:r>
            <a:r>
              <a:rPr lang="ko-KR" altLang="en-US" sz="14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  <a:t> 한 개만 입력 해주세요</a:t>
            </a:r>
          </a:p>
        </p:txBody>
      </p:sp>
    </p:spTree>
    <p:extLst>
      <p:ext uri="{BB962C8B-B14F-4D97-AF65-F5344CB8AC3E}">
        <p14:creationId xmlns:p14="http://schemas.microsoft.com/office/powerpoint/2010/main" val="1238334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3D9AC-E5E7-9AA3-077D-7305EA0E8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3638015-A3BF-37B7-18B5-52D699F3399E}"/>
              </a:ext>
            </a:extLst>
          </p:cNvPr>
          <p:cNvSpPr txBox="1"/>
          <p:nvPr/>
        </p:nvSpPr>
        <p:spPr>
          <a:xfrm>
            <a:off x="2186749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A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3D42A5-BEC5-F909-839D-F0864E2C400E}"/>
              </a:ext>
            </a:extLst>
          </p:cNvPr>
          <p:cNvSpPr txBox="1"/>
          <p:nvPr/>
        </p:nvSpPr>
        <p:spPr>
          <a:xfrm>
            <a:off x="4118048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B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4A7C29-1589-3B73-83D5-5927FBCDE65E}"/>
              </a:ext>
            </a:extLst>
          </p:cNvPr>
          <p:cNvSpPr txBox="1"/>
          <p:nvPr/>
        </p:nvSpPr>
        <p:spPr>
          <a:xfrm>
            <a:off x="6049347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C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AE520D-EC3D-A5C6-23F3-84DC71347DFF}"/>
              </a:ext>
            </a:extLst>
          </p:cNvPr>
          <p:cNvSpPr txBox="1"/>
          <p:nvPr/>
        </p:nvSpPr>
        <p:spPr>
          <a:xfrm>
            <a:off x="7980646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D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08B2C37-3DF7-4FFF-8A2A-091967624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2685"/>
            <a:ext cx="8544911" cy="448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DEAB20-7C31-4F97-ABA7-C74E6D8E303D}"/>
              </a:ext>
            </a:extLst>
          </p:cNvPr>
          <p:cNvSpPr txBox="1"/>
          <p:nvPr/>
        </p:nvSpPr>
        <p:spPr>
          <a:xfrm>
            <a:off x="581494" y="626874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  <a:sym typeface="Apple SD 산돌고딕 Neo 옅은체"/>
              </a:rPr>
              <a:t>3 </a:t>
            </a:r>
            <a:r>
              <a:rPr lang="ko-KR" altLang="en-US" sz="2000" b="1" dirty="0">
                <a:solidFill>
                  <a:schemeClr val="bg1"/>
                </a:solidFill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  <a:sym typeface="Apple SD 산돌고딕 Neo 옅은체"/>
              </a:rPr>
              <a:t>페이지</a:t>
            </a:r>
            <a:endParaRPr lang="ko-Kore-KR" altLang="en-US" sz="2000" dirty="0">
              <a:solidFill>
                <a:schemeClr val="bg1"/>
              </a:solidFill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4315888-51E4-42A6-BD53-AD145B60B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" y="1519237"/>
            <a:ext cx="9553575" cy="4543425"/>
          </a:xfrm>
          <a:prstGeom prst="rect">
            <a:avLst/>
          </a:prstGeom>
        </p:spPr>
      </p:pic>
      <p:sp>
        <p:nvSpPr>
          <p:cNvPr id="3" name="화살표: 왼쪽 2">
            <a:extLst>
              <a:ext uri="{FF2B5EF4-FFF2-40B4-BE49-F238E27FC236}">
                <a16:creationId xmlns:a16="http://schemas.microsoft.com/office/drawing/2014/main" id="{8C110F3E-379A-456C-BD4A-3D5B990CDAED}"/>
              </a:ext>
            </a:extLst>
          </p:cNvPr>
          <p:cNvSpPr/>
          <p:nvPr/>
        </p:nvSpPr>
        <p:spPr>
          <a:xfrm>
            <a:off x="4208930" y="2340752"/>
            <a:ext cx="1165412" cy="421341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ko-KR" altLang="en-US" sz="1000" b="1" dirty="0">
                <a:solidFill>
                  <a:srgbClr val="FF0000"/>
                </a:solidFill>
                <a:latin typeface="Freesentation 6 SemiBold" pitchFamily="2" charset="-127"/>
                <a:ea typeface="Freesentation 6 SemiBold" pitchFamily="2" charset="-127"/>
              </a:rPr>
              <a:t>개인이 대부분</a:t>
            </a:r>
          </a:p>
        </p:txBody>
      </p:sp>
      <p:sp>
        <p:nvSpPr>
          <p:cNvPr id="15" name="화살표: 왼쪽 14">
            <a:extLst>
              <a:ext uri="{FF2B5EF4-FFF2-40B4-BE49-F238E27FC236}">
                <a16:creationId xmlns:a16="http://schemas.microsoft.com/office/drawing/2014/main" id="{4158AA59-B0B2-419D-9E13-F4890FE7DE78}"/>
              </a:ext>
            </a:extLst>
          </p:cNvPr>
          <p:cNvSpPr/>
          <p:nvPr/>
        </p:nvSpPr>
        <p:spPr>
          <a:xfrm>
            <a:off x="4485923" y="2968281"/>
            <a:ext cx="1753512" cy="421341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ko-KR" altLang="en-US" sz="1000" b="1" dirty="0">
                <a:solidFill>
                  <a:srgbClr val="FF0000"/>
                </a:solidFill>
                <a:latin typeface="Freesentation 6 SemiBold" pitchFamily="2" charset="-127"/>
                <a:ea typeface="Freesentation 6 SemiBold" pitchFamily="2" charset="-127"/>
              </a:rPr>
              <a:t>개인일 경우 본인으로 표기</a:t>
            </a:r>
          </a:p>
        </p:txBody>
      </p:sp>
      <p:sp>
        <p:nvSpPr>
          <p:cNvPr id="17" name="화살표: 왼쪽 16">
            <a:extLst>
              <a:ext uri="{FF2B5EF4-FFF2-40B4-BE49-F238E27FC236}">
                <a16:creationId xmlns:a16="http://schemas.microsoft.com/office/drawing/2014/main" id="{F101A73E-E0BE-4B39-8DEB-F4B9702A208D}"/>
              </a:ext>
            </a:extLst>
          </p:cNvPr>
          <p:cNvSpPr/>
          <p:nvPr/>
        </p:nvSpPr>
        <p:spPr>
          <a:xfrm>
            <a:off x="4295835" y="4417325"/>
            <a:ext cx="1943600" cy="421341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ko-KR" altLang="en-US" sz="1000" b="1" dirty="0">
                <a:solidFill>
                  <a:srgbClr val="FF0000"/>
                </a:solidFill>
                <a:latin typeface="Freesentation 6 SemiBold" pitchFamily="2" charset="-127"/>
                <a:ea typeface="Freesentation 6 SemiBold" pitchFamily="2" charset="-127"/>
              </a:rPr>
              <a:t>개인일 경우 지원자 정보 입력</a:t>
            </a:r>
          </a:p>
        </p:txBody>
      </p:sp>
      <p:sp>
        <p:nvSpPr>
          <p:cNvPr id="18" name="화살표: 왼쪽 17">
            <a:extLst>
              <a:ext uri="{FF2B5EF4-FFF2-40B4-BE49-F238E27FC236}">
                <a16:creationId xmlns:a16="http://schemas.microsoft.com/office/drawing/2014/main" id="{4AE559E5-F5A8-4939-833A-0B8B81A401A0}"/>
              </a:ext>
            </a:extLst>
          </p:cNvPr>
          <p:cNvSpPr/>
          <p:nvPr/>
        </p:nvSpPr>
        <p:spPr>
          <a:xfrm>
            <a:off x="5723052" y="4954244"/>
            <a:ext cx="2156924" cy="421341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ko-KR" altLang="en-US" sz="1000" b="1" dirty="0">
                <a:solidFill>
                  <a:srgbClr val="FF0000"/>
                </a:solidFill>
                <a:latin typeface="Freesentation 6 SemiBold" pitchFamily="2" charset="-127"/>
                <a:ea typeface="Freesentation 6 SemiBold" pitchFamily="2" charset="-127"/>
              </a:rPr>
              <a:t>개인일 경우 지원자 정보 입력</a:t>
            </a:r>
          </a:p>
        </p:txBody>
      </p:sp>
    </p:spTree>
    <p:extLst>
      <p:ext uri="{BB962C8B-B14F-4D97-AF65-F5344CB8AC3E}">
        <p14:creationId xmlns:p14="http://schemas.microsoft.com/office/powerpoint/2010/main" val="75995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3D9AC-E5E7-9AA3-077D-7305EA0E8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3638015-A3BF-37B7-18B5-52D699F3399E}"/>
              </a:ext>
            </a:extLst>
          </p:cNvPr>
          <p:cNvSpPr txBox="1"/>
          <p:nvPr/>
        </p:nvSpPr>
        <p:spPr>
          <a:xfrm>
            <a:off x="2186749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A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3D42A5-BEC5-F909-839D-F0864E2C400E}"/>
              </a:ext>
            </a:extLst>
          </p:cNvPr>
          <p:cNvSpPr txBox="1"/>
          <p:nvPr/>
        </p:nvSpPr>
        <p:spPr>
          <a:xfrm>
            <a:off x="4118048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B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4A7C29-1589-3B73-83D5-5927FBCDE65E}"/>
              </a:ext>
            </a:extLst>
          </p:cNvPr>
          <p:cNvSpPr txBox="1"/>
          <p:nvPr/>
        </p:nvSpPr>
        <p:spPr>
          <a:xfrm>
            <a:off x="6049347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C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AE520D-EC3D-A5C6-23F3-84DC71347DFF}"/>
              </a:ext>
            </a:extLst>
          </p:cNvPr>
          <p:cNvSpPr txBox="1"/>
          <p:nvPr/>
        </p:nvSpPr>
        <p:spPr>
          <a:xfrm>
            <a:off x="7980646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D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08B2C37-3DF7-4FFF-8A2A-091967624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2685"/>
            <a:ext cx="8544911" cy="448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DEAB20-7C31-4F97-ABA7-C74E6D8E303D}"/>
              </a:ext>
            </a:extLst>
          </p:cNvPr>
          <p:cNvSpPr txBox="1"/>
          <p:nvPr/>
        </p:nvSpPr>
        <p:spPr>
          <a:xfrm>
            <a:off x="581494" y="626874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  <a:sym typeface="Apple SD 산돌고딕 Neo 옅은체"/>
              </a:rPr>
              <a:t>3 </a:t>
            </a:r>
            <a:r>
              <a:rPr lang="ko-KR" altLang="en-US" sz="2000" b="1" dirty="0">
                <a:solidFill>
                  <a:schemeClr val="bg1"/>
                </a:solidFill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  <a:sym typeface="Apple SD 산돌고딕 Neo 옅은체"/>
              </a:rPr>
              <a:t>페이지</a:t>
            </a:r>
            <a:endParaRPr lang="ko-Kore-KR" altLang="en-US" sz="2000" dirty="0">
              <a:solidFill>
                <a:schemeClr val="bg1"/>
              </a:solidFill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10DD254-3618-48E0-AAD4-C08FC5F3D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268" y="1257299"/>
            <a:ext cx="3510555" cy="5495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C935D2-1048-472B-953C-6438F891BFFC}"/>
              </a:ext>
            </a:extLst>
          </p:cNvPr>
          <p:cNvSpPr txBox="1"/>
          <p:nvPr/>
        </p:nvSpPr>
        <p:spPr>
          <a:xfrm>
            <a:off x="6605057" y="3312763"/>
            <a:ext cx="2624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rgbClr val="FF0000"/>
                </a:solidFill>
              </a:rPr>
              <a:t>모두 필수 첨부</a:t>
            </a:r>
            <a:br>
              <a:rPr lang="en-US" altLang="ko-KR" sz="2800" b="1" dirty="0">
                <a:solidFill>
                  <a:srgbClr val="FF0000"/>
                </a:solidFill>
              </a:rPr>
            </a:br>
            <a:br>
              <a:rPr lang="en-US" altLang="ko-KR" sz="2800" b="1" dirty="0">
                <a:solidFill>
                  <a:srgbClr val="FF0000"/>
                </a:solidFill>
              </a:rPr>
            </a:br>
            <a:r>
              <a:rPr lang="ko-KR" altLang="en-US" sz="2800" b="1" dirty="0">
                <a:solidFill>
                  <a:srgbClr val="FF0000"/>
                </a:solidFill>
              </a:rPr>
              <a:t>항목별로 첨부</a:t>
            </a:r>
          </a:p>
        </p:txBody>
      </p:sp>
    </p:spTree>
    <p:extLst>
      <p:ext uri="{BB962C8B-B14F-4D97-AF65-F5344CB8AC3E}">
        <p14:creationId xmlns:p14="http://schemas.microsoft.com/office/powerpoint/2010/main" val="417730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3D9AC-E5E7-9AA3-077D-7305EA0E8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3638015-A3BF-37B7-18B5-52D699F3399E}"/>
              </a:ext>
            </a:extLst>
          </p:cNvPr>
          <p:cNvSpPr txBox="1"/>
          <p:nvPr/>
        </p:nvSpPr>
        <p:spPr>
          <a:xfrm>
            <a:off x="2186749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A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3D42A5-BEC5-F909-839D-F0864E2C400E}"/>
              </a:ext>
            </a:extLst>
          </p:cNvPr>
          <p:cNvSpPr txBox="1"/>
          <p:nvPr/>
        </p:nvSpPr>
        <p:spPr>
          <a:xfrm>
            <a:off x="4118048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B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4A7C29-1589-3B73-83D5-5927FBCDE65E}"/>
              </a:ext>
            </a:extLst>
          </p:cNvPr>
          <p:cNvSpPr txBox="1"/>
          <p:nvPr/>
        </p:nvSpPr>
        <p:spPr>
          <a:xfrm>
            <a:off x="6049347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C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AE520D-EC3D-A5C6-23F3-84DC71347DFF}"/>
              </a:ext>
            </a:extLst>
          </p:cNvPr>
          <p:cNvSpPr txBox="1"/>
          <p:nvPr/>
        </p:nvSpPr>
        <p:spPr>
          <a:xfrm>
            <a:off x="7980646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D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08B2C37-3DF7-4FFF-8A2A-091967624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2685"/>
            <a:ext cx="8544911" cy="448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DEAB20-7C31-4F97-ABA7-C74E6D8E303D}"/>
              </a:ext>
            </a:extLst>
          </p:cNvPr>
          <p:cNvSpPr txBox="1"/>
          <p:nvPr/>
        </p:nvSpPr>
        <p:spPr>
          <a:xfrm>
            <a:off x="581494" y="626874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  <a:sym typeface="Apple SD 산돌고딕 Neo 옅은체"/>
              </a:rPr>
              <a:t>3 </a:t>
            </a:r>
            <a:r>
              <a:rPr lang="ko-KR" altLang="en-US" sz="2000" b="1" dirty="0">
                <a:solidFill>
                  <a:schemeClr val="bg1"/>
                </a:solidFill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  <a:sym typeface="Apple SD 산돌고딕 Neo 옅은체"/>
              </a:rPr>
              <a:t>페이지</a:t>
            </a:r>
            <a:endParaRPr lang="ko-Kore-KR" altLang="en-US" sz="2000" dirty="0">
              <a:solidFill>
                <a:schemeClr val="bg1"/>
              </a:solidFill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4060694-8290-457A-8CCB-1277141CD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22730"/>
            <a:ext cx="9906000" cy="48785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E6E367-F7C8-48D6-A21F-64D6C02C1524}"/>
              </a:ext>
            </a:extLst>
          </p:cNvPr>
          <p:cNvSpPr txBox="1"/>
          <p:nvPr/>
        </p:nvSpPr>
        <p:spPr>
          <a:xfrm>
            <a:off x="2770095" y="1355495"/>
            <a:ext cx="380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36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회사명 필수 작성</a:t>
            </a:r>
            <a:endParaRPr lang="en-US" altLang="ko-KR" sz="3600" b="1" dirty="0">
              <a:solidFill>
                <a:srgbClr val="FF0000"/>
              </a:solidFill>
              <a:latin typeface="Freesentation 4 Regular" pitchFamily="2" charset="-127"/>
              <a:ea typeface="Freesentation 4 Regular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0468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3D9AC-E5E7-9AA3-077D-7305EA0E8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3638015-A3BF-37B7-18B5-52D699F3399E}"/>
              </a:ext>
            </a:extLst>
          </p:cNvPr>
          <p:cNvSpPr txBox="1"/>
          <p:nvPr/>
        </p:nvSpPr>
        <p:spPr>
          <a:xfrm>
            <a:off x="2186749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A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3D42A5-BEC5-F909-839D-F0864E2C400E}"/>
              </a:ext>
            </a:extLst>
          </p:cNvPr>
          <p:cNvSpPr txBox="1"/>
          <p:nvPr/>
        </p:nvSpPr>
        <p:spPr>
          <a:xfrm>
            <a:off x="4118048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B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4A7C29-1589-3B73-83D5-5927FBCDE65E}"/>
              </a:ext>
            </a:extLst>
          </p:cNvPr>
          <p:cNvSpPr txBox="1"/>
          <p:nvPr/>
        </p:nvSpPr>
        <p:spPr>
          <a:xfrm>
            <a:off x="6049347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C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AE520D-EC3D-A5C6-23F3-84DC71347DFF}"/>
              </a:ext>
            </a:extLst>
          </p:cNvPr>
          <p:cNvSpPr txBox="1"/>
          <p:nvPr/>
        </p:nvSpPr>
        <p:spPr>
          <a:xfrm>
            <a:off x="7980646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D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08B2C37-3DF7-4FFF-8A2A-091967624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2685"/>
            <a:ext cx="8544911" cy="448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DEAB20-7C31-4F97-ABA7-C74E6D8E303D}"/>
              </a:ext>
            </a:extLst>
          </p:cNvPr>
          <p:cNvSpPr txBox="1"/>
          <p:nvPr/>
        </p:nvSpPr>
        <p:spPr>
          <a:xfrm>
            <a:off x="581494" y="626874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마지막 페이지</a:t>
            </a:r>
            <a:endParaRPr lang="ko-Kore-KR" altLang="en-US" sz="2000" dirty="0">
              <a:solidFill>
                <a:schemeClr val="bg1"/>
              </a:solidFill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6E8085E-F2A0-46CA-84E0-42D7133D7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62" y="2762250"/>
            <a:ext cx="31908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61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DC730-A6AF-ECDB-FDB6-CA2E5A49F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2113324-07BF-3324-9C7F-15F87FC68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28" y="0"/>
            <a:ext cx="9900488" cy="685894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A56665B-E98E-6D74-3757-196CE8C83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672" y="6389642"/>
            <a:ext cx="1848255" cy="117616"/>
          </a:xfrm>
          <a:prstGeom prst="rect">
            <a:avLst/>
          </a:prstGeom>
        </p:spPr>
      </p:pic>
      <p:sp>
        <p:nvSpPr>
          <p:cNvPr id="2" name="부제목 3">
            <a:extLst>
              <a:ext uri="{FF2B5EF4-FFF2-40B4-BE49-F238E27FC236}">
                <a16:creationId xmlns:a16="http://schemas.microsoft.com/office/drawing/2014/main" id="{3BE8B240-4C70-D6CA-A742-329D844721B9}"/>
              </a:ext>
            </a:extLst>
          </p:cNvPr>
          <p:cNvSpPr txBox="1">
            <a:spLocks/>
          </p:cNvSpPr>
          <p:nvPr/>
        </p:nvSpPr>
        <p:spPr>
          <a:xfrm>
            <a:off x="457200" y="6226656"/>
            <a:ext cx="738985" cy="215444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+mn-cs"/>
              </a:defRPr>
            </a:lvl1pPr>
            <a:lvl2pPr marL="709613" indent="-354013" algn="l" defTabSz="914400" rtl="0" eaLnBrk="1" latin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+mn-cs"/>
              </a:defRPr>
            </a:lvl2pPr>
            <a:lvl3pPr marL="1077913" indent="-354013" algn="l" defTabSz="914400" rtl="0" eaLnBrk="1" latin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+mn-cs"/>
              </a:defRPr>
            </a:lvl3pPr>
            <a:lvl4pPr marL="1433513" indent="-355600" algn="l" defTabSz="914400" rtl="0" eaLnBrk="1" latin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+mn-cs"/>
              </a:defRPr>
            </a:lvl4pPr>
            <a:lvl5pPr marL="1787525" indent="-354013" algn="l" defTabSz="914400" rtl="0" eaLnBrk="1" latin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1400" dirty="0">
                <a:solidFill>
                  <a:schemeClr val="bg2"/>
                </a:solidFill>
              </a:rPr>
              <a:t>2025. </a:t>
            </a:r>
            <a:r>
              <a:rPr lang="en-US" altLang="ko-KR" sz="1400">
                <a:solidFill>
                  <a:schemeClr val="bg2"/>
                </a:solidFill>
              </a:rPr>
              <a:t>09.</a:t>
            </a:r>
            <a:endParaRPr lang="ko-KR" altLang="en-US" sz="1400" dirty="0">
              <a:solidFill>
                <a:schemeClr val="bg2"/>
              </a:solidFill>
            </a:endParaRPr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50FB4D19-35D7-E1A1-DA9E-B7BECE5A02B2}"/>
              </a:ext>
            </a:extLst>
          </p:cNvPr>
          <p:cNvSpPr txBox="1">
            <a:spLocks/>
          </p:cNvSpPr>
          <p:nvPr/>
        </p:nvSpPr>
        <p:spPr>
          <a:xfrm>
            <a:off x="457200" y="805117"/>
            <a:ext cx="1923604" cy="499367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b="0" dirty="0">
                <a:solidFill>
                  <a:schemeClr val="bg2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74977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3D9AC-E5E7-9AA3-077D-7305EA0E8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3638015-A3BF-37B7-18B5-52D699F3399E}"/>
              </a:ext>
            </a:extLst>
          </p:cNvPr>
          <p:cNvSpPr txBox="1"/>
          <p:nvPr/>
        </p:nvSpPr>
        <p:spPr>
          <a:xfrm>
            <a:off x="2186749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A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3D42A5-BEC5-F909-839D-F0864E2C400E}"/>
              </a:ext>
            </a:extLst>
          </p:cNvPr>
          <p:cNvSpPr txBox="1"/>
          <p:nvPr/>
        </p:nvSpPr>
        <p:spPr>
          <a:xfrm>
            <a:off x="4118048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B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4A7C29-1589-3B73-83D5-5927FBCDE65E}"/>
              </a:ext>
            </a:extLst>
          </p:cNvPr>
          <p:cNvSpPr txBox="1"/>
          <p:nvPr/>
        </p:nvSpPr>
        <p:spPr>
          <a:xfrm>
            <a:off x="6049347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C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AE520D-EC3D-A5C6-23F3-84DC71347DFF}"/>
              </a:ext>
            </a:extLst>
          </p:cNvPr>
          <p:cNvSpPr txBox="1"/>
          <p:nvPr/>
        </p:nvSpPr>
        <p:spPr>
          <a:xfrm>
            <a:off x="7980646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D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08B2C37-3DF7-4FFF-8A2A-091967624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2685"/>
            <a:ext cx="8544911" cy="448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DEAB20-7C31-4F97-ABA7-C74E6D8E303D}"/>
              </a:ext>
            </a:extLst>
          </p:cNvPr>
          <p:cNvSpPr txBox="1"/>
          <p:nvPr/>
        </p:nvSpPr>
        <p:spPr>
          <a:xfrm>
            <a:off x="581494" y="626874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chemeClr val="bg1"/>
                </a:solidFill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  <a:sym typeface="Apple SD 산돌고딕 Neo 옅은체"/>
              </a:rPr>
              <a:t>용어 정리</a:t>
            </a:r>
            <a:endParaRPr lang="ko-Kore-KR" altLang="en-US" sz="2000" dirty="0">
              <a:solidFill>
                <a:schemeClr val="bg1"/>
              </a:solidFill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graphicFrame>
        <p:nvGraphicFramePr>
          <p:cNvPr id="15" name="내용 개체 틀 3">
            <a:extLst>
              <a:ext uri="{FF2B5EF4-FFF2-40B4-BE49-F238E27FC236}">
                <a16:creationId xmlns:a16="http://schemas.microsoft.com/office/drawing/2014/main" id="{23A23AAB-72B4-4A8A-B87B-BBEDEBAC4068}"/>
              </a:ext>
            </a:extLst>
          </p:cNvPr>
          <p:cNvGraphicFramePr>
            <a:graphicFrameLocks/>
          </p:cNvGraphicFramePr>
          <p:nvPr/>
        </p:nvGraphicFramePr>
        <p:xfrm>
          <a:off x="87405" y="1836298"/>
          <a:ext cx="9731189" cy="1469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6410">
                  <a:extLst>
                    <a:ext uri="{9D8B030D-6E8A-4147-A177-3AD203B41FA5}">
                      <a16:colId xmlns:a16="http://schemas.microsoft.com/office/drawing/2014/main" val="4043544058"/>
                    </a:ext>
                  </a:extLst>
                </a:gridCol>
                <a:gridCol w="6424779">
                  <a:extLst>
                    <a:ext uri="{9D8B030D-6E8A-4147-A177-3AD203B41FA5}">
                      <a16:colId xmlns:a16="http://schemas.microsoft.com/office/drawing/2014/main" val="3014188666"/>
                    </a:ext>
                  </a:extLst>
                </a:gridCol>
              </a:tblGrid>
              <a:tr h="3691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명칭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해설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418797"/>
                  </a:ext>
                </a:extLst>
              </a:tr>
              <a:tr h="3691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지원자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입학을 희망하는 학생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94402"/>
                  </a:ext>
                </a:extLst>
              </a:tr>
              <a:tr h="3640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보호자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국내 체류중인 학교와 소통이 가능한 학생의 관계자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027483"/>
                  </a:ext>
                </a:extLst>
              </a:tr>
              <a:tr h="3640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자격증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토픽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사회통합프로그램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세종학당 등 한국어능력 입증 서류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41154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0E2B445-8A37-4F21-8075-AA4191E56B82}"/>
              </a:ext>
            </a:extLst>
          </p:cNvPr>
          <p:cNvSpPr txBox="1"/>
          <p:nvPr/>
        </p:nvSpPr>
        <p:spPr>
          <a:xfrm>
            <a:off x="132254" y="4357845"/>
            <a:ext cx="828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서정대학교 입학서비스 </a:t>
            </a:r>
            <a:r>
              <a:rPr lang="en-US" altLang="ko-KR" dirty="0"/>
              <a:t>(</a:t>
            </a:r>
            <a:r>
              <a:rPr lang="ko-KR" altLang="en-US" dirty="0"/>
              <a:t>원서접수 사이트</a:t>
            </a:r>
            <a:r>
              <a:rPr lang="en-US" altLang="ko-KR" dirty="0"/>
              <a:t>)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https://apply.seojeong.ac.kr/GateWeb/Apply/ApplyStart.aspx#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00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F8A25-D088-5B47-66B2-A64F0229E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6B2CF7E5-37EA-C7E4-D76C-6B9B890CA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2685"/>
            <a:ext cx="8544911" cy="4484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B9C84E-6432-8AE3-96FF-03ABA8030736}"/>
              </a:ext>
            </a:extLst>
          </p:cNvPr>
          <p:cNvSpPr txBox="1"/>
          <p:nvPr/>
        </p:nvSpPr>
        <p:spPr>
          <a:xfrm>
            <a:off x="581494" y="626874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</a:rPr>
              <a:t>메인 메뉴</a:t>
            </a:r>
            <a:endParaRPr lang="ko-Kore-KR" altLang="en-US" sz="2000" dirty="0">
              <a:solidFill>
                <a:schemeClr val="bg1"/>
              </a:solidFill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3F917D0-3BB0-4206-A54A-D056E63AD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98991"/>
            <a:ext cx="9906000" cy="5156995"/>
          </a:xfrm>
          <a:prstGeom prst="rect">
            <a:avLst/>
          </a:prstGeom>
        </p:spPr>
      </p:pic>
      <p:sp>
        <p:nvSpPr>
          <p:cNvPr id="5" name="화살표: 왼쪽 4">
            <a:extLst>
              <a:ext uri="{FF2B5EF4-FFF2-40B4-BE49-F238E27FC236}">
                <a16:creationId xmlns:a16="http://schemas.microsoft.com/office/drawing/2014/main" id="{8C111CC2-4B3B-425C-9846-3894E6979939}"/>
              </a:ext>
            </a:extLst>
          </p:cNvPr>
          <p:cNvSpPr/>
          <p:nvPr/>
        </p:nvSpPr>
        <p:spPr>
          <a:xfrm>
            <a:off x="3124199" y="2073723"/>
            <a:ext cx="948267" cy="533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8" name="화살표: 왼쪽 7">
            <a:extLst>
              <a:ext uri="{FF2B5EF4-FFF2-40B4-BE49-F238E27FC236}">
                <a16:creationId xmlns:a16="http://schemas.microsoft.com/office/drawing/2014/main" id="{2957F2CE-638B-49A5-84C6-75EB1AC41219}"/>
              </a:ext>
            </a:extLst>
          </p:cNvPr>
          <p:cNvSpPr/>
          <p:nvPr/>
        </p:nvSpPr>
        <p:spPr>
          <a:xfrm>
            <a:off x="3439732" y="3344088"/>
            <a:ext cx="948267" cy="533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923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3D9AC-E5E7-9AA3-077D-7305EA0E8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3638015-A3BF-37B7-18B5-52D699F3399E}"/>
              </a:ext>
            </a:extLst>
          </p:cNvPr>
          <p:cNvSpPr txBox="1"/>
          <p:nvPr/>
        </p:nvSpPr>
        <p:spPr>
          <a:xfrm>
            <a:off x="2186749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A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3D42A5-BEC5-F909-839D-F0864E2C400E}"/>
              </a:ext>
            </a:extLst>
          </p:cNvPr>
          <p:cNvSpPr txBox="1"/>
          <p:nvPr/>
        </p:nvSpPr>
        <p:spPr>
          <a:xfrm>
            <a:off x="4118048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B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4A7C29-1589-3B73-83D5-5927FBCDE65E}"/>
              </a:ext>
            </a:extLst>
          </p:cNvPr>
          <p:cNvSpPr txBox="1"/>
          <p:nvPr/>
        </p:nvSpPr>
        <p:spPr>
          <a:xfrm>
            <a:off x="6049347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C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AE520D-EC3D-A5C6-23F3-84DC71347DFF}"/>
              </a:ext>
            </a:extLst>
          </p:cNvPr>
          <p:cNvSpPr txBox="1"/>
          <p:nvPr/>
        </p:nvSpPr>
        <p:spPr>
          <a:xfrm>
            <a:off x="7980646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D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08B2C37-3DF7-4FFF-8A2A-091967624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2685"/>
            <a:ext cx="8544911" cy="448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DEAB20-7C31-4F97-ABA7-C74E6D8E303D}"/>
              </a:ext>
            </a:extLst>
          </p:cNvPr>
          <p:cNvSpPr txBox="1"/>
          <p:nvPr/>
        </p:nvSpPr>
        <p:spPr>
          <a:xfrm>
            <a:off x="581494" y="626874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  <a:sym typeface="Apple SD 산돌고딕 Neo 옅은체"/>
              </a:rPr>
              <a:t>1 </a:t>
            </a:r>
            <a:r>
              <a:rPr lang="ko-KR" altLang="en-US" sz="2000" b="1" dirty="0">
                <a:solidFill>
                  <a:schemeClr val="bg1"/>
                </a:solidFill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  <a:sym typeface="Apple SD 산돌고딕 Neo 옅은체"/>
              </a:rPr>
              <a:t>페이지</a:t>
            </a:r>
            <a:endParaRPr lang="ko-Kore-KR" altLang="en-US" sz="2000" dirty="0">
              <a:solidFill>
                <a:schemeClr val="bg1"/>
              </a:solidFill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31E0C51-7744-42DE-9C7E-A8083C9ED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247" y="1479177"/>
            <a:ext cx="6267450" cy="5459506"/>
          </a:xfrm>
          <a:prstGeom prst="rect">
            <a:avLst/>
          </a:prstGeom>
        </p:spPr>
      </p:pic>
      <p:sp>
        <p:nvSpPr>
          <p:cNvPr id="15" name="화살표: 왼쪽 14">
            <a:extLst>
              <a:ext uri="{FF2B5EF4-FFF2-40B4-BE49-F238E27FC236}">
                <a16:creationId xmlns:a16="http://schemas.microsoft.com/office/drawing/2014/main" id="{27FBA806-EAD2-4333-86EE-5249AE2039A9}"/>
              </a:ext>
            </a:extLst>
          </p:cNvPr>
          <p:cNvSpPr/>
          <p:nvPr/>
        </p:nvSpPr>
        <p:spPr>
          <a:xfrm>
            <a:off x="5366270" y="3374654"/>
            <a:ext cx="581401" cy="3693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6" name="화살표: 왼쪽 15">
            <a:extLst>
              <a:ext uri="{FF2B5EF4-FFF2-40B4-BE49-F238E27FC236}">
                <a16:creationId xmlns:a16="http://schemas.microsoft.com/office/drawing/2014/main" id="{9A21A9C7-6089-4C5C-AE9B-C7CBAECDCA02}"/>
              </a:ext>
            </a:extLst>
          </p:cNvPr>
          <p:cNvSpPr/>
          <p:nvPr/>
        </p:nvSpPr>
        <p:spPr>
          <a:xfrm>
            <a:off x="7749932" y="4686805"/>
            <a:ext cx="567211" cy="3693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17" name="화살표: 왼쪽 16">
            <a:extLst>
              <a:ext uri="{FF2B5EF4-FFF2-40B4-BE49-F238E27FC236}">
                <a16:creationId xmlns:a16="http://schemas.microsoft.com/office/drawing/2014/main" id="{38C69A21-F34A-452C-A39C-A39733F98170}"/>
              </a:ext>
            </a:extLst>
          </p:cNvPr>
          <p:cNvSpPr/>
          <p:nvPr/>
        </p:nvSpPr>
        <p:spPr>
          <a:xfrm>
            <a:off x="7749933" y="3967616"/>
            <a:ext cx="567211" cy="38495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E1BEC1-528D-4883-9069-2821A3BA65E5}"/>
              </a:ext>
            </a:extLst>
          </p:cNvPr>
          <p:cNvSpPr txBox="1"/>
          <p:nvPr/>
        </p:nvSpPr>
        <p:spPr>
          <a:xfrm>
            <a:off x="116355" y="2520590"/>
            <a:ext cx="2991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※ </a:t>
            </a:r>
            <a:r>
              <a:rPr lang="ko-KR" altLang="en-US" dirty="0"/>
              <a:t>주의사항 </a:t>
            </a:r>
            <a:r>
              <a:rPr lang="en-US" altLang="ko-KR" dirty="0"/>
              <a:t>※</a:t>
            </a:r>
            <a:br>
              <a:rPr lang="en-US" altLang="ko-KR" dirty="0"/>
            </a:br>
            <a:endParaRPr lang="en-US" altLang="ko-KR" dirty="0"/>
          </a:p>
          <a:p>
            <a:r>
              <a:rPr lang="ko-KR" altLang="en-US" dirty="0" err="1"/>
              <a:t>메일아이디</a:t>
            </a:r>
            <a:endParaRPr lang="en-US" altLang="ko-KR" dirty="0"/>
          </a:p>
          <a:p>
            <a:r>
              <a:rPr lang="ko-KR" altLang="en-US" dirty="0"/>
              <a:t>휴대폰번호는</a:t>
            </a:r>
            <a:endParaRPr lang="en-US" altLang="ko-KR" dirty="0"/>
          </a:p>
          <a:p>
            <a:r>
              <a:rPr lang="ko-KR" altLang="en-US" b="1" dirty="0">
                <a:solidFill>
                  <a:srgbClr val="FF0000"/>
                </a:solidFill>
              </a:rPr>
              <a:t>지원자</a:t>
            </a:r>
            <a:r>
              <a:rPr lang="en-US" altLang="ko-KR" b="1" dirty="0">
                <a:solidFill>
                  <a:srgbClr val="FF0000"/>
                </a:solidFill>
              </a:rPr>
              <a:t> </a:t>
            </a:r>
            <a:r>
              <a:rPr lang="ko-KR" altLang="en-US" b="1" dirty="0">
                <a:solidFill>
                  <a:srgbClr val="FF0000"/>
                </a:solidFill>
              </a:rPr>
              <a:t>정보</a:t>
            </a:r>
            <a:r>
              <a:rPr lang="ko-KR" altLang="en-US" dirty="0"/>
              <a:t>를 입력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만일 해외지원자일 경우</a:t>
            </a:r>
            <a:endParaRPr lang="en-US" altLang="ko-KR" dirty="0"/>
          </a:p>
          <a:p>
            <a:r>
              <a:rPr lang="ko-KR" altLang="en-US" dirty="0" err="1"/>
              <a:t>메일아이디는</a:t>
            </a:r>
            <a:endParaRPr lang="en-US" altLang="ko-KR" dirty="0"/>
          </a:p>
          <a:p>
            <a:r>
              <a:rPr lang="ko-KR" altLang="en-US" dirty="0"/>
              <a:t>지원자 정보를 입력하고</a:t>
            </a:r>
            <a:endParaRPr lang="en-US" altLang="ko-KR" dirty="0"/>
          </a:p>
          <a:p>
            <a:r>
              <a:rPr lang="ko-KR" altLang="en-US" dirty="0"/>
              <a:t>휴대폰 번호는 연락가능한 </a:t>
            </a:r>
            <a:r>
              <a:rPr lang="ko-KR" altLang="en-US" b="1" dirty="0">
                <a:solidFill>
                  <a:srgbClr val="FF0000"/>
                </a:solidFill>
              </a:rPr>
              <a:t>국내 보호자 연락처</a:t>
            </a:r>
            <a:r>
              <a:rPr lang="ko-KR" altLang="en-US" dirty="0"/>
              <a:t>를 입력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B1E52C-CA39-4997-A52F-8E5C023825B3}"/>
              </a:ext>
            </a:extLst>
          </p:cNvPr>
          <p:cNvSpPr txBox="1"/>
          <p:nvPr/>
        </p:nvSpPr>
        <p:spPr>
          <a:xfrm>
            <a:off x="5998528" y="3393750"/>
            <a:ext cx="381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지원학과 명 확인</a:t>
            </a:r>
            <a:r>
              <a:rPr lang="en-US" altLang="ko-KR" b="1" dirty="0">
                <a:solidFill>
                  <a:srgbClr val="FF0000"/>
                </a:solidFill>
              </a:rPr>
              <a:t> </a:t>
            </a:r>
            <a:r>
              <a:rPr lang="ko-KR" altLang="en-US" b="1" dirty="0">
                <a:solidFill>
                  <a:srgbClr val="FF0000"/>
                </a:solidFill>
              </a:rPr>
              <a:t>이후 수정불가</a:t>
            </a:r>
          </a:p>
        </p:txBody>
      </p:sp>
      <p:sp>
        <p:nvSpPr>
          <p:cNvPr id="20" name="화살표: 왼쪽 19">
            <a:extLst>
              <a:ext uri="{FF2B5EF4-FFF2-40B4-BE49-F238E27FC236}">
                <a16:creationId xmlns:a16="http://schemas.microsoft.com/office/drawing/2014/main" id="{C3849830-3026-4AEB-A4D6-AB19700824B3}"/>
              </a:ext>
            </a:extLst>
          </p:cNvPr>
          <p:cNvSpPr/>
          <p:nvPr/>
        </p:nvSpPr>
        <p:spPr>
          <a:xfrm>
            <a:off x="6514281" y="5588498"/>
            <a:ext cx="567211" cy="3693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21" name="화살표: 왼쪽 20">
            <a:extLst>
              <a:ext uri="{FF2B5EF4-FFF2-40B4-BE49-F238E27FC236}">
                <a16:creationId xmlns:a16="http://schemas.microsoft.com/office/drawing/2014/main" id="{4661225E-1D47-4EEF-B882-AEDD317ED668}"/>
              </a:ext>
            </a:extLst>
          </p:cNvPr>
          <p:cNvSpPr/>
          <p:nvPr/>
        </p:nvSpPr>
        <p:spPr>
          <a:xfrm>
            <a:off x="5366271" y="2830609"/>
            <a:ext cx="581401" cy="33855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87467E-4F4F-4254-ACA6-CABDE413D306}"/>
              </a:ext>
            </a:extLst>
          </p:cNvPr>
          <p:cNvSpPr txBox="1"/>
          <p:nvPr/>
        </p:nvSpPr>
        <p:spPr>
          <a:xfrm>
            <a:off x="5998528" y="2831193"/>
            <a:ext cx="4213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외국인 전형이 맞는지 확인</a:t>
            </a:r>
          </a:p>
        </p:txBody>
      </p:sp>
    </p:spTree>
    <p:extLst>
      <p:ext uri="{BB962C8B-B14F-4D97-AF65-F5344CB8AC3E}">
        <p14:creationId xmlns:p14="http://schemas.microsoft.com/office/powerpoint/2010/main" val="18892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3D9AC-E5E7-9AA3-077D-7305EA0E8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3638015-A3BF-37B7-18B5-52D699F3399E}"/>
              </a:ext>
            </a:extLst>
          </p:cNvPr>
          <p:cNvSpPr txBox="1"/>
          <p:nvPr/>
        </p:nvSpPr>
        <p:spPr>
          <a:xfrm>
            <a:off x="2186749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A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3D42A5-BEC5-F909-839D-F0864E2C400E}"/>
              </a:ext>
            </a:extLst>
          </p:cNvPr>
          <p:cNvSpPr txBox="1"/>
          <p:nvPr/>
        </p:nvSpPr>
        <p:spPr>
          <a:xfrm>
            <a:off x="4118048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B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4A7C29-1589-3B73-83D5-5927FBCDE65E}"/>
              </a:ext>
            </a:extLst>
          </p:cNvPr>
          <p:cNvSpPr txBox="1"/>
          <p:nvPr/>
        </p:nvSpPr>
        <p:spPr>
          <a:xfrm>
            <a:off x="6049347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C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AE520D-EC3D-A5C6-23F3-84DC71347DFF}"/>
              </a:ext>
            </a:extLst>
          </p:cNvPr>
          <p:cNvSpPr txBox="1"/>
          <p:nvPr/>
        </p:nvSpPr>
        <p:spPr>
          <a:xfrm>
            <a:off x="7980646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D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08B2C37-3DF7-4FFF-8A2A-091967624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2685"/>
            <a:ext cx="8544911" cy="448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DEAB20-7C31-4F97-ABA7-C74E6D8E303D}"/>
              </a:ext>
            </a:extLst>
          </p:cNvPr>
          <p:cNvSpPr txBox="1"/>
          <p:nvPr/>
        </p:nvSpPr>
        <p:spPr>
          <a:xfrm>
            <a:off x="581494" y="626874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  <a:sym typeface="Apple SD 산돌고딕 Neo 옅은체"/>
              </a:rPr>
              <a:t>2 </a:t>
            </a:r>
            <a:r>
              <a:rPr lang="ko-KR" altLang="en-US" sz="2000" b="1" dirty="0">
                <a:solidFill>
                  <a:schemeClr val="bg1"/>
                </a:solidFill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  <a:sym typeface="Apple SD 산돌고딕 Neo 옅은체"/>
              </a:rPr>
              <a:t>페이지</a:t>
            </a:r>
            <a:endParaRPr lang="ko-Kore-KR" altLang="en-US" sz="2000" dirty="0">
              <a:solidFill>
                <a:schemeClr val="bg1"/>
              </a:solidFill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EE2D800-0FB7-4F3D-809F-AE9E7C788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8603"/>
            <a:ext cx="9906000" cy="4090344"/>
          </a:xfrm>
          <a:prstGeom prst="rect">
            <a:avLst/>
          </a:prstGeom>
        </p:spPr>
      </p:pic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8EC9454D-1139-4BC9-A60D-79C1A2A1EEB5}"/>
              </a:ext>
            </a:extLst>
          </p:cNvPr>
          <p:cNvSpPr/>
          <p:nvPr/>
        </p:nvSpPr>
        <p:spPr>
          <a:xfrm>
            <a:off x="6829598" y="4825598"/>
            <a:ext cx="672996" cy="3385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475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3D9AC-E5E7-9AA3-077D-7305EA0E8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3638015-A3BF-37B7-18B5-52D699F3399E}"/>
              </a:ext>
            </a:extLst>
          </p:cNvPr>
          <p:cNvSpPr txBox="1"/>
          <p:nvPr/>
        </p:nvSpPr>
        <p:spPr>
          <a:xfrm>
            <a:off x="2186749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A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3D42A5-BEC5-F909-839D-F0864E2C400E}"/>
              </a:ext>
            </a:extLst>
          </p:cNvPr>
          <p:cNvSpPr txBox="1"/>
          <p:nvPr/>
        </p:nvSpPr>
        <p:spPr>
          <a:xfrm>
            <a:off x="4118048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B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4A7C29-1589-3B73-83D5-5927FBCDE65E}"/>
              </a:ext>
            </a:extLst>
          </p:cNvPr>
          <p:cNvSpPr txBox="1"/>
          <p:nvPr/>
        </p:nvSpPr>
        <p:spPr>
          <a:xfrm>
            <a:off x="6049347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C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AE520D-EC3D-A5C6-23F3-84DC71347DFF}"/>
              </a:ext>
            </a:extLst>
          </p:cNvPr>
          <p:cNvSpPr txBox="1"/>
          <p:nvPr/>
        </p:nvSpPr>
        <p:spPr>
          <a:xfrm>
            <a:off x="7980646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D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08B2C37-3DF7-4FFF-8A2A-091967624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2685"/>
            <a:ext cx="8544911" cy="448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DEAB20-7C31-4F97-ABA7-C74E6D8E303D}"/>
              </a:ext>
            </a:extLst>
          </p:cNvPr>
          <p:cNvSpPr txBox="1"/>
          <p:nvPr/>
        </p:nvSpPr>
        <p:spPr>
          <a:xfrm>
            <a:off x="581494" y="626874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  <a:sym typeface="Apple SD 산돌고딕 Neo 옅은체"/>
              </a:rPr>
              <a:t>2 </a:t>
            </a:r>
            <a:r>
              <a:rPr lang="ko-KR" altLang="en-US" sz="2000" b="1" dirty="0">
                <a:solidFill>
                  <a:schemeClr val="bg1"/>
                </a:solidFill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  <a:sym typeface="Apple SD 산돌고딕 Neo 옅은체"/>
              </a:rPr>
              <a:t>페이지</a:t>
            </a:r>
            <a:endParaRPr lang="ko-Kore-KR" altLang="en-US" sz="2000" dirty="0">
              <a:solidFill>
                <a:schemeClr val="bg1"/>
              </a:solidFill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CC6916D-1F01-430B-AC0D-BD150E6C7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4251"/>
            <a:ext cx="9906000" cy="5815397"/>
          </a:xfrm>
          <a:prstGeom prst="rect">
            <a:avLst/>
          </a:prstGeom>
        </p:spPr>
      </p:pic>
      <p:sp>
        <p:nvSpPr>
          <p:cNvPr id="15" name="화살표: 왼쪽 14">
            <a:extLst>
              <a:ext uri="{FF2B5EF4-FFF2-40B4-BE49-F238E27FC236}">
                <a16:creationId xmlns:a16="http://schemas.microsoft.com/office/drawing/2014/main" id="{37529818-C8D9-454D-B83B-7EDA103A29C6}"/>
              </a:ext>
            </a:extLst>
          </p:cNvPr>
          <p:cNvSpPr/>
          <p:nvPr/>
        </p:nvSpPr>
        <p:spPr>
          <a:xfrm>
            <a:off x="5938638" y="6061848"/>
            <a:ext cx="894413" cy="33855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792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3D9AC-E5E7-9AA3-077D-7305EA0E8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3638015-A3BF-37B7-18B5-52D699F3399E}"/>
              </a:ext>
            </a:extLst>
          </p:cNvPr>
          <p:cNvSpPr txBox="1"/>
          <p:nvPr/>
        </p:nvSpPr>
        <p:spPr>
          <a:xfrm>
            <a:off x="2186749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A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3D42A5-BEC5-F909-839D-F0864E2C400E}"/>
              </a:ext>
            </a:extLst>
          </p:cNvPr>
          <p:cNvSpPr txBox="1"/>
          <p:nvPr/>
        </p:nvSpPr>
        <p:spPr>
          <a:xfrm>
            <a:off x="4118048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B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4A7C29-1589-3B73-83D5-5927FBCDE65E}"/>
              </a:ext>
            </a:extLst>
          </p:cNvPr>
          <p:cNvSpPr txBox="1"/>
          <p:nvPr/>
        </p:nvSpPr>
        <p:spPr>
          <a:xfrm>
            <a:off x="6049347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C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AE520D-EC3D-A5C6-23F3-84DC71347DFF}"/>
              </a:ext>
            </a:extLst>
          </p:cNvPr>
          <p:cNvSpPr txBox="1"/>
          <p:nvPr/>
        </p:nvSpPr>
        <p:spPr>
          <a:xfrm>
            <a:off x="7980646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D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08B2C37-3DF7-4FFF-8A2A-091967624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2685"/>
            <a:ext cx="8544911" cy="448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DEAB20-7C31-4F97-ABA7-C74E6D8E303D}"/>
              </a:ext>
            </a:extLst>
          </p:cNvPr>
          <p:cNvSpPr txBox="1"/>
          <p:nvPr/>
        </p:nvSpPr>
        <p:spPr>
          <a:xfrm>
            <a:off x="581494" y="626874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  <a:sym typeface="Apple SD 산돌고딕 Neo 옅은체"/>
              </a:rPr>
              <a:t>3 </a:t>
            </a:r>
            <a:r>
              <a:rPr lang="ko-KR" altLang="en-US" sz="2000" b="1" dirty="0">
                <a:solidFill>
                  <a:schemeClr val="bg1"/>
                </a:solidFill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  <a:sym typeface="Apple SD 산돌고딕 Neo 옅은체"/>
              </a:rPr>
              <a:t>페이지</a:t>
            </a:r>
            <a:endParaRPr lang="ko-Kore-KR" altLang="en-US" sz="2000" dirty="0">
              <a:solidFill>
                <a:schemeClr val="bg1"/>
              </a:solidFill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67A9211-DB19-47DD-9992-AA50774ED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4" y="1832549"/>
            <a:ext cx="9448800" cy="3454331"/>
          </a:xfrm>
          <a:prstGeom prst="rect">
            <a:avLst/>
          </a:prstGeom>
        </p:spPr>
      </p:pic>
      <p:sp>
        <p:nvSpPr>
          <p:cNvPr id="4" name="화살표: 왼쪽 3">
            <a:extLst>
              <a:ext uri="{FF2B5EF4-FFF2-40B4-BE49-F238E27FC236}">
                <a16:creationId xmlns:a16="http://schemas.microsoft.com/office/drawing/2014/main" id="{00381985-79D8-433D-A1A1-915117640B07}"/>
              </a:ext>
            </a:extLst>
          </p:cNvPr>
          <p:cNvSpPr/>
          <p:nvPr/>
        </p:nvSpPr>
        <p:spPr>
          <a:xfrm>
            <a:off x="6049347" y="4383741"/>
            <a:ext cx="441100" cy="22411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ko-KR" altLang="en-US" dirty="0">
              <a:solidFill>
                <a:srgbClr val="00327B"/>
              </a:solidFill>
              <a:latin typeface="Freesentation 6 SemiBold" pitchFamily="2" charset="-127"/>
              <a:ea typeface="Freesentation 6 SemiBold" pitchFamily="2" charset="-127"/>
            </a:endParaRPr>
          </a:p>
        </p:txBody>
      </p:sp>
      <p:sp>
        <p:nvSpPr>
          <p:cNvPr id="15" name="화살표: 왼쪽 14">
            <a:extLst>
              <a:ext uri="{FF2B5EF4-FFF2-40B4-BE49-F238E27FC236}">
                <a16:creationId xmlns:a16="http://schemas.microsoft.com/office/drawing/2014/main" id="{41960D9A-E3C4-466E-AA36-027D6A54C22B}"/>
              </a:ext>
            </a:extLst>
          </p:cNvPr>
          <p:cNvSpPr/>
          <p:nvPr/>
        </p:nvSpPr>
        <p:spPr>
          <a:xfrm>
            <a:off x="6049347" y="4869526"/>
            <a:ext cx="441100" cy="22411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ko-KR" altLang="en-US" dirty="0">
              <a:solidFill>
                <a:srgbClr val="00327B"/>
              </a:solidFill>
              <a:latin typeface="Freesentation 6 SemiBold" pitchFamily="2" charset="-127"/>
              <a:ea typeface="Freesentation 6 SemiBold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B65FEF-D5D7-48C1-ADAC-9B90CAD23A44}"/>
              </a:ext>
            </a:extLst>
          </p:cNvPr>
          <p:cNvSpPr txBox="1"/>
          <p:nvPr/>
        </p:nvSpPr>
        <p:spPr>
          <a:xfrm>
            <a:off x="3109309" y="5548547"/>
            <a:ext cx="543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전형구분 및 지원학과 다시 확인</a:t>
            </a:r>
            <a:br>
              <a:rPr lang="en-US" altLang="ko-KR" b="1" dirty="0">
                <a:solidFill>
                  <a:srgbClr val="FF0000"/>
                </a:solidFill>
              </a:rPr>
            </a:br>
            <a:r>
              <a:rPr lang="ko-KR" altLang="en-US" b="1" dirty="0">
                <a:solidFill>
                  <a:srgbClr val="FF0000"/>
                </a:solidFill>
              </a:rPr>
              <a:t>현재 수정 불가능 </a:t>
            </a:r>
            <a:r>
              <a:rPr lang="en-US" altLang="ko-KR" b="1" dirty="0">
                <a:solidFill>
                  <a:srgbClr val="FF0000"/>
                </a:solidFill>
              </a:rPr>
              <a:t>(ppt 4</a:t>
            </a:r>
            <a:r>
              <a:rPr lang="ko-KR" altLang="en-US" b="1" dirty="0">
                <a:solidFill>
                  <a:srgbClr val="FF0000"/>
                </a:solidFill>
              </a:rPr>
              <a:t>페이지에서 수정해야함</a:t>
            </a:r>
            <a:r>
              <a:rPr lang="en-US" altLang="ko-KR" b="1" dirty="0">
                <a:solidFill>
                  <a:srgbClr val="FF0000"/>
                </a:solidFill>
              </a:rPr>
              <a:t>)</a:t>
            </a:r>
            <a:r>
              <a:rPr lang="ko-KR" altLang="en-US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606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3D9AC-E5E7-9AA3-077D-7305EA0E8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3638015-A3BF-37B7-18B5-52D699F3399E}"/>
              </a:ext>
            </a:extLst>
          </p:cNvPr>
          <p:cNvSpPr txBox="1"/>
          <p:nvPr/>
        </p:nvSpPr>
        <p:spPr>
          <a:xfrm>
            <a:off x="2186749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A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3D42A5-BEC5-F909-839D-F0864E2C400E}"/>
              </a:ext>
            </a:extLst>
          </p:cNvPr>
          <p:cNvSpPr txBox="1"/>
          <p:nvPr/>
        </p:nvSpPr>
        <p:spPr>
          <a:xfrm>
            <a:off x="4118048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B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4A7C29-1589-3B73-83D5-5927FBCDE65E}"/>
              </a:ext>
            </a:extLst>
          </p:cNvPr>
          <p:cNvSpPr txBox="1"/>
          <p:nvPr/>
        </p:nvSpPr>
        <p:spPr>
          <a:xfrm>
            <a:off x="6049347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C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AE520D-EC3D-A5C6-23F3-84DC71347DFF}"/>
              </a:ext>
            </a:extLst>
          </p:cNvPr>
          <p:cNvSpPr txBox="1"/>
          <p:nvPr/>
        </p:nvSpPr>
        <p:spPr>
          <a:xfrm>
            <a:off x="7980646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D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08B2C37-3DF7-4FFF-8A2A-091967624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2685"/>
            <a:ext cx="8544911" cy="448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DEAB20-7C31-4F97-ABA7-C74E6D8E303D}"/>
              </a:ext>
            </a:extLst>
          </p:cNvPr>
          <p:cNvSpPr txBox="1"/>
          <p:nvPr/>
        </p:nvSpPr>
        <p:spPr>
          <a:xfrm>
            <a:off x="581494" y="626874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  <a:sym typeface="Apple SD 산돌고딕 Neo 옅은체"/>
              </a:rPr>
              <a:t>3 </a:t>
            </a:r>
            <a:r>
              <a:rPr lang="ko-KR" altLang="en-US" sz="2000" b="1" dirty="0">
                <a:solidFill>
                  <a:schemeClr val="bg1"/>
                </a:solidFill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  <a:sym typeface="Apple SD 산돌고딕 Neo 옅은체"/>
              </a:rPr>
              <a:t>페이지</a:t>
            </a:r>
            <a:endParaRPr lang="ko-Kore-KR" altLang="en-US" sz="2000" dirty="0">
              <a:solidFill>
                <a:schemeClr val="bg1"/>
              </a:solidFill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4B83519-118D-4D96-9C7D-4ADC1554F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40591"/>
            <a:ext cx="9906000" cy="55745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E94D69A-33B5-40EC-9D5D-AFC4C0A5F5C5}"/>
              </a:ext>
            </a:extLst>
          </p:cNvPr>
          <p:cNvSpPr txBox="1"/>
          <p:nvPr/>
        </p:nvSpPr>
        <p:spPr>
          <a:xfrm>
            <a:off x="3478710" y="1195722"/>
            <a:ext cx="262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rgbClr val="FF0000"/>
                </a:solidFill>
              </a:rPr>
              <a:t>모두 필수 작성</a:t>
            </a:r>
          </a:p>
        </p:txBody>
      </p:sp>
      <p:sp>
        <p:nvSpPr>
          <p:cNvPr id="4" name="화살표: 왼쪽 3">
            <a:extLst>
              <a:ext uri="{FF2B5EF4-FFF2-40B4-BE49-F238E27FC236}">
                <a16:creationId xmlns:a16="http://schemas.microsoft.com/office/drawing/2014/main" id="{4A76A862-CEBF-4747-98D3-A852E39A78BE}"/>
              </a:ext>
            </a:extLst>
          </p:cNvPr>
          <p:cNvSpPr/>
          <p:nvPr/>
        </p:nvSpPr>
        <p:spPr>
          <a:xfrm>
            <a:off x="3315549" y="1832549"/>
            <a:ext cx="1346097" cy="338554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ko-KR" altLang="en-US" sz="1000" b="1" dirty="0">
                <a:solidFill>
                  <a:srgbClr val="FF0000"/>
                </a:solidFill>
                <a:latin typeface="Freesentation 6 SemiBold" pitchFamily="2" charset="-127"/>
                <a:ea typeface="Freesentation 6 SemiBold" pitchFamily="2" charset="-127"/>
              </a:rPr>
              <a:t>대문자로 작성</a:t>
            </a:r>
          </a:p>
        </p:txBody>
      </p:sp>
      <p:sp>
        <p:nvSpPr>
          <p:cNvPr id="17" name="화살표: 왼쪽 16">
            <a:extLst>
              <a:ext uri="{FF2B5EF4-FFF2-40B4-BE49-F238E27FC236}">
                <a16:creationId xmlns:a16="http://schemas.microsoft.com/office/drawing/2014/main" id="{2D27AA97-B53D-413F-9282-F5D5FA1CCE94}"/>
              </a:ext>
            </a:extLst>
          </p:cNvPr>
          <p:cNvSpPr/>
          <p:nvPr/>
        </p:nvSpPr>
        <p:spPr>
          <a:xfrm>
            <a:off x="3377605" y="5248101"/>
            <a:ext cx="1346097" cy="338554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ko-KR" altLang="en-US" sz="1000" b="1" dirty="0">
                <a:solidFill>
                  <a:srgbClr val="FF0000"/>
                </a:solidFill>
                <a:latin typeface="Freesentation 6 SemiBold" pitchFamily="2" charset="-127"/>
                <a:ea typeface="Freesentation 6 SemiBold" pitchFamily="2" charset="-127"/>
              </a:rPr>
              <a:t>비자 최초 발급일</a:t>
            </a:r>
          </a:p>
        </p:txBody>
      </p:sp>
      <p:sp>
        <p:nvSpPr>
          <p:cNvPr id="18" name="화살표: 왼쪽 17">
            <a:extLst>
              <a:ext uri="{FF2B5EF4-FFF2-40B4-BE49-F238E27FC236}">
                <a16:creationId xmlns:a16="http://schemas.microsoft.com/office/drawing/2014/main" id="{64E48B25-33F6-4099-A4C7-405A45BC2FBF}"/>
              </a:ext>
            </a:extLst>
          </p:cNvPr>
          <p:cNvSpPr/>
          <p:nvPr/>
        </p:nvSpPr>
        <p:spPr>
          <a:xfrm>
            <a:off x="3260848" y="6264097"/>
            <a:ext cx="2010399" cy="338554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ko-KR" altLang="en-US" sz="1000" b="1" dirty="0">
                <a:solidFill>
                  <a:srgbClr val="FF0000"/>
                </a:solidFill>
                <a:latin typeface="Freesentation 6 SemiBold" pitchFamily="2" charset="-127"/>
                <a:ea typeface="Freesentation 6 SemiBold" pitchFamily="2" charset="-127"/>
              </a:rPr>
              <a:t>카테고리에 </a:t>
            </a:r>
            <a:r>
              <a:rPr kumimoji="1" lang="ko-KR" altLang="en-US" sz="1000" b="1" dirty="0" err="1">
                <a:solidFill>
                  <a:srgbClr val="FF0000"/>
                </a:solidFill>
                <a:latin typeface="Freesentation 6 SemiBold" pitchFamily="2" charset="-127"/>
                <a:ea typeface="Freesentation 6 SemiBold" pitchFamily="2" charset="-127"/>
              </a:rPr>
              <a:t>없을시</a:t>
            </a:r>
            <a:r>
              <a:rPr kumimoji="1" lang="ko-KR" altLang="en-US" sz="1000" b="1" dirty="0">
                <a:solidFill>
                  <a:srgbClr val="FF0000"/>
                </a:solidFill>
                <a:latin typeface="Freesentation 6 SemiBold" pitchFamily="2" charset="-127"/>
                <a:ea typeface="Freesentation 6 SemiBold" pitchFamily="2" charset="-127"/>
              </a:rPr>
              <a:t> 기타로 표기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AF702F-0A73-4CB9-A80B-F97038614C62}"/>
              </a:ext>
            </a:extLst>
          </p:cNvPr>
          <p:cNvSpPr txBox="1"/>
          <p:nvPr/>
        </p:nvSpPr>
        <p:spPr>
          <a:xfrm>
            <a:off x="4050653" y="2589839"/>
            <a:ext cx="5208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2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  <a:t>해외 지원자의 경우</a:t>
            </a:r>
            <a:br>
              <a:rPr lang="en-US" altLang="ko-KR" sz="12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</a:br>
            <a:r>
              <a:rPr lang="ko-KR" altLang="en-US" sz="12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  <a:t>외국인등록번호가 없기 때문에</a:t>
            </a:r>
            <a:br>
              <a:rPr lang="en-US" altLang="ko-KR" sz="12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</a:br>
            <a:r>
              <a:rPr lang="ko-KR" altLang="en-US" sz="12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  <a:t>생년월일 기준으로 예비등록번호를 임의로 만들어 작성해주세요</a:t>
            </a:r>
            <a:r>
              <a:rPr lang="en-US" altLang="ko-KR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.</a:t>
            </a:r>
            <a:br>
              <a:rPr lang="en-US" altLang="ko-KR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</a:br>
            <a:br>
              <a:rPr lang="en-US" altLang="ko-KR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</a:br>
            <a:r>
              <a:rPr lang="en-US" altLang="ko-KR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EX) 1999.11.09 / </a:t>
            </a:r>
            <a:r>
              <a:rPr lang="ko-KR" altLang="en-US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남자는 </a:t>
            </a:r>
            <a:r>
              <a:rPr lang="en-US" altLang="ko-KR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991109-1011111, </a:t>
            </a:r>
            <a:r>
              <a:rPr lang="ko-KR" altLang="en-US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여자는 </a:t>
            </a:r>
            <a:r>
              <a:rPr lang="en-US" altLang="ko-KR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991109-2011111</a:t>
            </a:r>
            <a:r>
              <a:rPr lang="en-US" altLang="ko-KR" sz="12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  <a:t> </a:t>
            </a:r>
            <a:endParaRPr lang="ko-KR" altLang="en-US" sz="1200" b="1" u="none" strike="noStrike" dirty="0">
              <a:solidFill>
                <a:srgbClr val="FF0000"/>
              </a:solidFill>
              <a:effectLst/>
              <a:latin typeface="Freesentation 4 Regular" pitchFamily="2" charset="-127"/>
              <a:ea typeface="Freesentation 4 Regular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F7CA87-0C9C-48AA-858E-CFC70B10ED7D}"/>
              </a:ext>
            </a:extLst>
          </p:cNvPr>
          <p:cNvSpPr txBox="1"/>
          <p:nvPr/>
        </p:nvSpPr>
        <p:spPr>
          <a:xfrm>
            <a:off x="5486400" y="5073080"/>
            <a:ext cx="39892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200" b="1" u="none" strike="noStrike" dirty="0">
                <a:solidFill>
                  <a:srgbClr val="FF0000"/>
                </a:solidFill>
                <a:effectLst/>
                <a:latin typeface="Freesentation 4 Regular" pitchFamily="2" charset="-127"/>
                <a:ea typeface="Freesentation 4 Regular" pitchFamily="2" charset="-127"/>
              </a:rPr>
              <a:t>해외 지원자의 경우</a:t>
            </a:r>
            <a:endParaRPr lang="en-US" altLang="ko-KR" sz="1200" b="1" u="none" strike="noStrike" dirty="0">
              <a:solidFill>
                <a:srgbClr val="FF0000"/>
              </a:solidFill>
              <a:effectLst/>
              <a:latin typeface="Freesentation 4 Regular" pitchFamily="2" charset="-127"/>
              <a:ea typeface="Freesentation 4 Regular" pitchFamily="2" charset="-127"/>
            </a:endParaRPr>
          </a:p>
          <a:p>
            <a:pPr algn="l"/>
            <a:r>
              <a:rPr lang="ko-KR" altLang="en-US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최초입국일은 개강일 전으로 작성</a:t>
            </a:r>
            <a:br>
              <a:rPr lang="en-US" altLang="ko-KR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</a:br>
            <a:r>
              <a:rPr lang="ko-KR" altLang="en-US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체류기간 만료일은 개강일 기준으로 </a:t>
            </a:r>
            <a:r>
              <a:rPr lang="en-US" altLang="ko-KR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1</a:t>
            </a:r>
            <a:r>
              <a:rPr lang="ko-KR" altLang="en-US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년 후로 작성</a:t>
            </a:r>
            <a:br>
              <a:rPr lang="en-US" altLang="ko-KR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</a:br>
            <a:br>
              <a:rPr lang="en-US" altLang="ko-KR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</a:br>
            <a:r>
              <a:rPr lang="ko-KR" altLang="en-US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이번 </a:t>
            </a:r>
            <a:r>
              <a:rPr lang="en-US" altLang="ko-KR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9</a:t>
            </a:r>
            <a:r>
              <a:rPr lang="ko-KR" altLang="en-US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월 입시 개강일은 </a:t>
            </a:r>
            <a:r>
              <a:rPr lang="en-US" altLang="ko-KR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2025.09.01 </a:t>
            </a:r>
            <a:r>
              <a:rPr lang="ko-KR" altLang="en-US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입니다</a:t>
            </a:r>
            <a:r>
              <a:rPr lang="en-US" altLang="ko-KR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.</a:t>
            </a:r>
            <a:br>
              <a:rPr lang="en-US" altLang="ko-KR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</a:br>
            <a:r>
              <a:rPr lang="ko-KR" altLang="en-US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최초입국일은 </a:t>
            </a:r>
            <a:r>
              <a:rPr lang="en-US" altLang="ko-KR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2025.08.25</a:t>
            </a:r>
            <a:br>
              <a:rPr lang="en-US" altLang="ko-KR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</a:br>
            <a:r>
              <a:rPr lang="ko-KR" altLang="en-US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체류기간 만료일은 </a:t>
            </a:r>
            <a:r>
              <a:rPr lang="en-US" altLang="ko-KR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2026.08.31 </a:t>
            </a:r>
            <a:r>
              <a:rPr lang="ko-KR" altLang="en-US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로 작성 부탁드립니다</a:t>
            </a:r>
            <a:r>
              <a:rPr lang="en-US" altLang="ko-KR" sz="1200" b="1" dirty="0">
                <a:solidFill>
                  <a:srgbClr val="FF0000"/>
                </a:solidFill>
                <a:latin typeface="Freesentation 4 Regular" pitchFamily="2" charset="-127"/>
                <a:ea typeface="Freesentation 4 Regular" pitchFamily="2" charset="-127"/>
              </a:rPr>
              <a:t>.</a:t>
            </a:r>
            <a:endParaRPr lang="ko-KR" altLang="en-US" sz="1200" b="1" u="none" strike="noStrike" dirty="0">
              <a:solidFill>
                <a:srgbClr val="FF0000"/>
              </a:solidFill>
              <a:effectLst/>
              <a:latin typeface="Freesentation 4 Regular" pitchFamily="2" charset="-127"/>
              <a:ea typeface="Freesentation 4 Regular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7917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3D9AC-E5E7-9AA3-077D-7305EA0E8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3638015-A3BF-37B7-18B5-52D699F3399E}"/>
              </a:ext>
            </a:extLst>
          </p:cNvPr>
          <p:cNvSpPr txBox="1"/>
          <p:nvPr/>
        </p:nvSpPr>
        <p:spPr>
          <a:xfrm>
            <a:off x="2186749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A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3D42A5-BEC5-F909-839D-F0864E2C400E}"/>
              </a:ext>
            </a:extLst>
          </p:cNvPr>
          <p:cNvSpPr txBox="1"/>
          <p:nvPr/>
        </p:nvSpPr>
        <p:spPr>
          <a:xfrm>
            <a:off x="4118048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B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4A7C29-1589-3B73-83D5-5927FBCDE65E}"/>
              </a:ext>
            </a:extLst>
          </p:cNvPr>
          <p:cNvSpPr txBox="1"/>
          <p:nvPr/>
        </p:nvSpPr>
        <p:spPr>
          <a:xfrm>
            <a:off x="6049347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C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AE520D-EC3D-A5C6-23F3-84DC71347DFF}"/>
              </a:ext>
            </a:extLst>
          </p:cNvPr>
          <p:cNvSpPr txBox="1"/>
          <p:nvPr/>
        </p:nvSpPr>
        <p:spPr>
          <a:xfrm>
            <a:off x="7980646" y="1832549"/>
            <a:ext cx="672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항목 </a:t>
            </a:r>
            <a:r>
              <a:rPr lang="en-US" altLang="ko-KR" sz="1600" b="1" dirty="0">
                <a:solidFill>
                  <a:schemeClr val="bg1"/>
                </a:solidFill>
                <a:latin typeface="Freesentation 6 SemiBold" pitchFamily="2" charset="-127"/>
                <a:ea typeface="Freesentation 6 SemiBold" pitchFamily="2" charset="-127"/>
                <a:cs typeface="Pretendard ExtraBold" panose="02000903000000020004" pitchFamily="50" charset="-127"/>
                <a:sym typeface="Apple SD 산돌고딕 Neo 옅은체"/>
              </a:rPr>
              <a:t>D</a:t>
            </a:r>
            <a:endParaRPr lang="ko-Kore-KR" altLang="en-US" sz="1600" dirty="0">
              <a:solidFill>
                <a:schemeClr val="bg1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08B2C37-3DF7-4FFF-8A2A-091967624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2685"/>
            <a:ext cx="8544911" cy="448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DEAB20-7C31-4F97-ABA7-C74E6D8E303D}"/>
              </a:ext>
            </a:extLst>
          </p:cNvPr>
          <p:cNvSpPr txBox="1"/>
          <p:nvPr/>
        </p:nvSpPr>
        <p:spPr>
          <a:xfrm>
            <a:off x="581494" y="626874"/>
            <a:ext cx="5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  <a:sym typeface="Apple SD 산돌고딕 Neo 옅은체"/>
              </a:rPr>
              <a:t>3 </a:t>
            </a:r>
            <a:r>
              <a:rPr lang="ko-KR" altLang="en-US" sz="2000" b="1" dirty="0">
                <a:solidFill>
                  <a:schemeClr val="bg1"/>
                </a:solidFill>
                <a:latin typeface="Pretendard Variable SemiBold" panose="02000003000000020004" pitchFamily="2" charset="-127"/>
                <a:ea typeface="Pretendard Variable SemiBold" panose="02000003000000020004" pitchFamily="2" charset="-127"/>
                <a:cs typeface="Pretendard Variable SemiBold" panose="02000003000000020004" pitchFamily="2" charset="-127"/>
                <a:sym typeface="Apple SD 산돌고딕 Neo 옅은체"/>
              </a:rPr>
              <a:t>페이지</a:t>
            </a:r>
            <a:endParaRPr lang="ko-Kore-KR" altLang="en-US" sz="2000" dirty="0">
              <a:solidFill>
                <a:schemeClr val="bg1"/>
              </a:solidFill>
              <a:latin typeface="Pretendard Variable SemiBold" panose="02000003000000020004" pitchFamily="2" charset="-127"/>
              <a:ea typeface="Pretendard Variable SemiBold" panose="02000003000000020004" pitchFamily="2" charset="-127"/>
              <a:cs typeface="Pretendard Variable SemiBold" panose="02000003000000020004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05BBA01-4252-4768-8821-47228BB5D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74" y="1326649"/>
            <a:ext cx="7719251" cy="5335040"/>
          </a:xfrm>
          <a:prstGeom prst="rect">
            <a:avLst/>
          </a:prstGeom>
        </p:spPr>
      </p:pic>
      <p:sp>
        <p:nvSpPr>
          <p:cNvPr id="3" name="화살표: 왼쪽 2">
            <a:extLst>
              <a:ext uri="{FF2B5EF4-FFF2-40B4-BE49-F238E27FC236}">
                <a16:creationId xmlns:a16="http://schemas.microsoft.com/office/drawing/2014/main" id="{6B992FD1-FA38-4E16-ACE6-C592B3B77D84}"/>
              </a:ext>
            </a:extLst>
          </p:cNvPr>
          <p:cNvSpPr/>
          <p:nvPr/>
        </p:nvSpPr>
        <p:spPr>
          <a:xfrm>
            <a:off x="4356846" y="5728446"/>
            <a:ext cx="3370729" cy="421341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ko-KR" altLang="en-US" sz="1000" b="1" dirty="0" err="1">
                <a:solidFill>
                  <a:srgbClr val="FF0000"/>
                </a:solidFill>
                <a:latin typeface="Freesentation 6 SemiBold" pitchFamily="2" charset="-127"/>
                <a:ea typeface="Freesentation 6 SemiBold" pitchFamily="2" charset="-127"/>
              </a:rPr>
              <a:t>단체톡을</a:t>
            </a:r>
            <a:r>
              <a:rPr kumimoji="1" lang="ko-KR" altLang="en-US" sz="1000" b="1" dirty="0">
                <a:solidFill>
                  <a:srgbClr val="FF0000"/>
                </a:solidFill>
                <a:latin typeface="Freesentation 6 SemiBold" pitchFamily="2" charset="-127"/>
                <a:ea typeface="Freesentation 6 SemiBold" pitchFamily="2" charset="-127"/>
              </a:rPr>
              <a:t> 통한 증명서 발급 </a:t>
            </a:r>
            <a:r>
              <a:rPr kumimoji="1" lang="ko-KR" altLang="en-US" sz="1000" b="1" dirty="0" err="1">
                <a:solidFill>
                  <a:srgbClr val="FF0000"/>
                </a:solidFill>
                <a:latin typeface="Freesentation 6 SemiBold" pitchFamily="2" charset="-127"/>
                <a:ea typeface="Freesentation 6 SemiBold" pitchFamily="2" charset="-127"/>
              </a:rPr>
              <a:t>희망시</a:t>
            </a:r>
            <a:r>
              <a:rPr kumimoji="1" lang="ko-KR" altLang="en-US" sz="1000" b="1" dirty="0">
                <a:solidFill>
                  <a:srgbClr val="FF0000"/>
                </a:solidFill>
                <a:latin typeface="Freesentation 6 SemiBold" pitchFamily="2" charset="-127"/>
                <a:ea typeface="Freesentation 6 SemiBold" pitchFamily="2" charset="-127"/>
              </a:rPr>
              <a:t> 카카오톡으로 선택</a:t>
            </a:r>
          </a:p>
        </p:txBody>
      </p:sp>
    </p:spTree>
    <p:extLst>
      <p:ext uri="{BB962C8B-B14F-4D97-AF65-F5344CB8AC3E}">
        <p14:creationId xmlns:p14="http://schemas.microsoft.com/office/powerpoint/2010/main" val="3751151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wrap="none" rtlCol="0" anchor="ctr"/>
      <a:lstStyle>
        <a:defPPr algn="ctr">
          <a:defRPr kumimoji="1" dirty="0">
            <a:solidFill>
              <a:srgbClr val="00327B"/>
            </a:solidFill>
            <a:latin typeface="Freesentation 6 SemiBold" pitchFamily="2" charset="-127"/>
            <a:ea typeface="Freesentation 6 SemiBold" pitchFamily="2" charset="-127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sz="1200" u="none" strike="noStrike" dirty="0">
            <a:solidFill>
              <a:srgbClr val="999999"/>
            </a:solidFill>
            <a:effectLst/>
            <a:latin typeface="Freesentation 4 Regular" pitchFamily="2" charset="-127"/>
            <a:ea typeface="Freesentation 4 Regular" pitchFamily="2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344</TotalTime>
  <Words>428</Words>
  <Application>Microsoft Office PowerPoint</Application>
  <PresentationFormat>A4 용지(210x297mm)</PresentationFormat>
  <Paragraphs>119</Paragraphs>
  <Slides>16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6" baseType="lpstr">
      <vt:lpstr>Freesentation 4 Regular</vt:lpstr>
      <vt:lpstr>Freesentation 6 SemiBold</vt:lpstr>
      <vt:lpstr>Pretendard Black</vt:lpstr>
      <vt:lpstr>Pretendard Medium</vt:lpstr>
      <vt:lpstr>Pretendard Variable Medium</vt:lpstr>
      <vt:lpstr>Pretendard Variable SemiBold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ASSOCIATES CDR</dc:creator>
  <cp:lastModifiedBy>a</cp:lastModifiedBy>
  <cp:revision>26</cp:revision>
  <dcterms:created xsi:type="dcterms:W3CDTF">2024-10-21T07:44:19Z</dcterms:created>
  <dcterms:modified xsi:type="dcterms:W3CDTF">2025-10-17T01:48:10Z</dcterms:modified>
</cp:coreProperties>
</file>