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8"/>
  </p:notesMasterIdLst>
  <p:sldIdLst>
    <p:sldId id="256" r:id="rId2"/>
    <p:sldId id="266" r:id="rId3"/>
    <p:sldId id="258" r:id="rId4"/>
    <p:sldId id="259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7" r:id="rId14"/>
    <p:sldId id="275" r:id="rId15"/>
    <p:sldId id="278" r:id="rId16"/>
    <p:sldId id="265" r:id="rId17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0A88"/>
    <a:srgbClr val="E80088"/>
    <a:srgbClr val="FF4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84"/>
    <p:restoredTop sz="94674"/>
  </p:normalViewPr>
  <p:slideViewPr>
    <p:cSldViewPr snapToGrid="0">
      <p:cViewPr varScale="1">
        <p:scale>
          <a:sx n="100" d="100"/>
          <a:sy n="100" d="100"/>
        </p:scale>
        <p:origin x="16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ko-Kore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DA03E-6654-1540-8C31-2E888FB81645}" type="datetimeFigureOut">
              <a:rPr kumimoji="1" lang="ko-Kore-KR" altLang="en-US" smtClean="0"/>
              <a:t>07/07/2025</a:t>
            </a:fld>
            <a:endParaRPr kumimoji="1" lang="ko-Kore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ore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  <a:endParaRPr kumimoji="1" lang="ko-Kore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ko-Kore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8267FF-247D-2F43-BA90-27774E1A5D1A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3021202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2D439F-C868-4DA0-567E-2C2BECE613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6DF15D82-35EE-BF8F-4DA6-201EE18AB7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19808790-4A6F-6E79-4EB0-AFFE79D642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ore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3ED0BEA8-A001-3080-64BF-9607E48685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8267FF-247D-2F43-BA90-27774E1A5D1A}" type="slidenum">
              <a:rPr kumimoji="1" lang="ko-Kore-KR" altLang="en-US" smtClean="0"/>
              <a:t>16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3341906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15ED5-AD17-7144-82C8-B47ABF46595A}" type="datetimeFigureOut">
              <a:rPr kumimoji="1" lang="ko-Kore-KR" altLang="en-US" smtClean="0"/>
              <a:t>07/07/2025</a:t>
            </a:fld>
            <a:endParaRPr kumimoji="1" lang="ko-Kore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0B518-D61A-B045-B368-D3794A082281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1489736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15ED5-AD17-7144-82C8-B47ABF46595A}" type="datetimeFigureOut">
              <a:rPr kumimoji="1" lang="ko-Kore-KR" altLang="en-US" smtClean="0"/>
              <a:t>07/07/2025</a:t>
            </a:fld>
            <a:endParaRPr kumimoji="1" lang="ko-Kore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0B518-D61A-B045-B368-D3794A082281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2585721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15ED5-AD17-7144-82C8-B47ABF46595A}" type="datetimeFigureOut">
              <a:rPr kumimoji="1" lang="ko-Kore-KR" altLang="en-US" smtClean="0"/>
              <a:t>07/07/2025</a:t>
            </a:fld>
            <a:endParaRPr kumimoji="1" lang="ko-Kore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0B518-D61A-B045-B368-D3794A082281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372028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15ED5-AD17-7144-82C8-B47ABF46595A}" type="datetimeFigureOut">
              <a:rPr kumimoji="1" lang="ko-Kore-KR" altLang="en-US" smtClean="0"/>
              <a:t>07/07/2025</a:t>
            </a:fld>
            <a:endParaRPr kumimoji="1" lang="ko-Kore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0B518-D61A-B045-B368-D3794A082281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1196560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15ED5-AD17-7144-82C8-B47ABF46595A}" type="datetimeFigureOut">
              <a:rPr kumimoji="1" lang="ko-Kore-KR" altLang="en-US" smtClean="0"/>
              <a:t>07/07/2025</a:t>
            </a:fld>
            <a:endParaRPr kumimoji="1" lang="ko-Kore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0B518-D61A-B045-B368-D3794A082281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1781149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15ED5-AD17-7144-82C8-B47ABF46595A}" type="datetimeFigureOut">
              <a:rPr kumimoji="1" lang="ko-Kore-KR" altLang="en-US" smtClean="0"/>
              <a:t>07/07/2025</a:t>
            </a:fld>
            <a:endParaRPr kumimoji="1" lang="ko-Kore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0B518-D61A-B045-B368-D3794A082281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3996346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15ED5-AD17-7144-82C8-B47ABF46595A}" type="datetimeFigureOut">
              <a:rPr kumimoji="1" lang="ko-Kore-KR" altLang="en-US" smtClean="0"/>
              <a:t>07/07/2025</a:t>
            </a:fld>
            <a:endParaRPr kumimoji="1" lang="ko-Kore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0B518-D61A-B045-B368-D3794A082281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2840187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15ED5-AD17-7144-82C8-B47ABF46595A}" type="datetimeFigureOut">
              <a:rPr kumimoji="1" lang="ko-Kore-KR" altLang="en-US" smtClean="0"/>
              <a:t>07/07/2025</a:t>
            </a:fld>
            <a:endParaRPr kumimoji="1" lang="ko-Kore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0B518-D61A-B045-B368-D3794A082281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338543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15ED5-AD17-7144-82C8-B47ABF46595A}" type="datetimeFigureOut">
              <a:rPr kumimoji="1" lang="ko-Kore-KR" altLang="en-US" smtClean="0"/>
              <a:t>07/07/2025</a:t>
            </a:fld>
            <a:endParaRPr kumimoji="1" lang="ko-Kore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0B518-D61A-B045-B368-D3794A082281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1972509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15ED5-AD17-7144-82C8-B47ABF46595A}" type="datetimeFigureOut">
              <a:rPr kumimoji="1" lang="ko-Kore-KR" altLang="en-US" smtClean="0"/>
              <a:t>07/07/2025</a:t>
            </a:fld>
            <a:endParaRPr kumimoji="1" lang="ko-Kore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0B518-D61A-B045-B368-D3794A082281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3760159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15ED5-AD17-7144-82C8-B47ABF46595A}" type="datetimeFigureOut">
              <a:rPr kumimoji="1" lang="ko-Kore-KR" altLang="en-US" smtClean="0"/>
              <a:t>07/07/2025</a:t>
            </a:fld>
            <a:endParaRPr kumimoji="1" lang="ko-Kore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0B518-D61A-B045-B368-D3794A082281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1983340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15ED5-AD17-7144-82C8-B47ABF46595A}" type="datetimeFigureOut">
              <a:rPr kumimoji="1" lang="ko-Kore-KR" altLang="en-US" smtClean="0"/>
              <a:t>07/07/2025</a:t>
            </a:fld>
            <a:endParaRPr kumimoji="1" lang="ko-Kore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ko-Kore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50B518-D61A-B045-B368-D3794A082281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3865848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F8622E1-6AF5-4955-B4A2-E6FD7A8527C1}"/>
              </a:ext>
            </a:extLst>
          </p:cNvPr>
          <p:cNvSpPr txBox="1"/>
          <p:nvPr/>
        </p:nvSpPr>
        <p:spPr>
          <a:xfrm>
            <a:off x="571681" y="1490009"/>
            <a:ext cx="478921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10766" latinLnBrk="0" hangingPunct="0">
              <a:defRPr/>
            </a:pPr>
            <a:r>
              <a:rPr lang="en-US" altLang="ko-KR" sz="4000" dirty="0">
                <a:solidFill>
                  <a:srgbClr val="063375"/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  <a:sym typeface="Apple SD 산돌고딕 Neo 옅은체"/>
              </a:rPr>
              <a:t>2025</a:t>
            </a:r>
            <a:r>
              <a:rPr lang="ko-KR" altLang="en-US" sz="4000" dirty="0">
                <a:solidFill>
                  <a:srgbClr val="063375"/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  <a:sym typeface="Apple SD 산돌고딕 Neo 옅은체"/>
              </a:rPr>
              <a:t>학년도</a:t>
            </a:r>
            <a:endParaRPr lang="en-US" altLang="ko-KR" sz="4000" dirty="0">
              <a:solidFill>
                <a:srgbClr val="063375"/>
              </a:solidFill>
              <a:latin typeface="Pretendard Variable Medium" panose="02000003000000020004" pitchFamily="2" charset="-127"/>
              <a:ea typeface="Pretendard Variable Medium" panose="02000003000000020004" pitchFamily="2" charset="-127"/>
              <a:cs typeface="Pretendard Variable Medium" panose="02000003000000020004" pitchFamily="2" charset="-127"/>
              <a:sym typeface="Apple SD 산돌고딕 Neo 옅은체"/>
            </a:endParaRPr>
          </a:p>
          <a:p>
            <a:pPr defTabSz="410766" latinLnBrk="0" hangingPunct="0">
              <a:defRPr/>
            </a:pPr>
            <a:r>
              <a:rPr lang="en-US" altLang="ko-KR" sz="4000" dirty="0">
                <a:solidFill>
                  <a:srgbClr val="063375"/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  <a:sym typeface="Apple SD 산돌고딕 Neo 옅은체"/>
              </a:rPr>
              <a:t>9</a:t>
            </a:r>
            <a:r>
              <a:rPr lang="ko-KR" altLang="en-US" sz="4000" dirty="0" err="1">
                <a:solidFill>
                  <a:srgbClr val="063375"/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  <a:sym typeface="Apple SD 산돌고딕 Neo 옅은체"/>
              </a:rPr>
              <a:t>월학기</a:t>
            </a:r>
            <a:endParaRPr lang="en-US" altLang="ko-KR" sz="4000" dirty="0">
              <a:solidFill>
                <a:srgbClr val="063375"/>
              </a:solidFill>
              <a:latin typeface="Pretendard Variable Medium" panose="02000003000000020004" pitchFamily="2" charset="-127"/>
              <a:ea typeface="Pretendard Variable Medium" panose="02000003000000020004" pitchFamily="2" charset="-127"/>
              <a:cs typeface="Pretendard Variable Medium" panose="02000003000000020004" pitchFamily="2" charset="-127"/>
              <a:sym typeface="Apple SD 산돌고딕 Neo 옅은체"/>
            </a:endParaRPr>
          </a:p>
          <a:p>
            <a:pPr defTabSz="410766" latinLnBrk="0" hangingPunct="0">
              <a:defRPr/>
            </a:pPr>
            <a:r>
              <a:rPr lang="ko-KR" altLang="en-US" sz="4000" dirty="0">
                <a:solidFill>
                  <a:srgbClr val="063375"/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  <a:sym typeface="Apple SD 산돌고딕 Neo 옅은체"/>
              </a:rPr>
              <a:t>인터넷접수</a:t>
            </a:r>
            <a:r>
              <a:rPr lang="en-US" altLang="ko-KR" sz="4000" dirty="0">
                <a:solidFill>
                  <a:srgbClr val="063375"/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  <a:sym typeface="Apple SD 산돌고딕 Neo 옅은체"/>
              </a:rPr>
              <a:t> </a:t>
            </a:r>
            <a:r>
              <a:rPr lang="ko-KR" altLang="en-US" sz="4000" dirty="0">
                <a:solidFill>
                  <a:srgbClr val="063375"/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  <a:sym typeface="Apple SD 산돌고딕 Neo 옅은체"/>
              </a:rPr>
              <a:t>가이드</a:t>
            </a:r>
            <a:endParaRPr lang="en-US" altLang="ko-KR" sz="4000" dirty="0">
              <a:solidFill>
                <a:srgbClr val="063375"/>
              </a:solidFill>
              <a:latin typeface="Pretendard Variable Medium" panose="02000003000000020004" pitchFamily="2" charset="-127"/>
              <a:ea typeface="Pretendard Variable Medium" panose="02000003000000020004" pitchFamily="2" charset="-127"/>
              <a:cs typeface="Pretendard Variable Medium" panose="02000003000000020004" pitchFamily="2" charset="-127"/>
              <a:sym typeface="Apple SD 산돌고딕 Neo 옅은체"/>
            </a:endParaRPr>
          </a:p>
          <a:p>
            <a:pPr defTabSz="410766" latinLnBrk="0" hangingPunct="0">
              <a:defRPr/>
            </a:pPr>
            <a:r>
              <a:rPr lang="en-US" altLang="ko-KR" sz="4000" dirty="0">
                <a:solidFill>
                  <a:srgbClr val="063375"/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  <a:sym typeface="Apple SD 산돌고딕 Neo 옅은체"/>
              </a:rPr>
              <a:t>(</a:t>
            </a:r>
            <a:r>
              <a:rPr lang="ko-KR" altLang="en-US" sz="4000" dirty="0">
                <a:solidFill>
                  <a:srgbClr val="063375"/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  <a:sym typeface="Apple SD 산돌고딕 Neo 옅은체"/>
              </a:rPr>
              <a:t>전공심화 편</a:t>
            </a:r>
            <a:r>
              <a:rPr lang="en-US" altLang="ko-KR" sz="4000" dirty="0">
                <a:solidFill>
                  <a:srgbClr val="063375"/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  <a:sym typeface="Apple SD 산돌고딕 Neo 옅은체"/>
              </a:rPr>
              <a:t>)</a:t>
            </a: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9E224527-BE93-1718-0581-FB07AD0179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2400" y="1663700"/>
            <a:ext cx="4673600" cy="5194300"/>
          </a:xfrm>
          <a:prstGeom prst="rect">
            <a:avLst/>
          </a:prstGeom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01FE684B-25E7-25A3-8638-57A36911C4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8545" y="447472"/>
            <a:ext cx="2360806" cy="726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19555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C3D9AC-E5E7-9AA3-077D-7305EA0E82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13638015-A3BF-37B7-18B5-52D699F3399E}"/>
              </a:ext>
            </a:extLst>
          </p:cNvPr>
          <p:cNvSpPr txBox="1"/>
          <p:nvPr/>
        </p:nvSpPr>
        <p:spPr>
          <a:xfrm>
            <a:off x="2186749" y="1832549"/>
            <a:ext cx="6729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항목 </a:t>
            </a:r>
            <a:r>
              <a:rPr lang="en-US" altLang="ko-KR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A</a:t>
            </a:r>
            <a:endParaRPr lang="ko-Kore-KR" altLang="en-US" sz="16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E3D42A5-BEC5-F909-839D-F0864E2C400E}"/>
              </a:ext>
            </a:extLst>
          </p:cNvPr>
          <p:cNvSpPr txBox="1"/>
          <p:nvPr/>
        </p:nvSpPr>
        <p:spPr>
          <a:xfrm>
            <a:off x="4118048" y="1832549"/>
            <a:ext cx="6729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항목 </a:t>
            </a:r>
            <a:r>
              <a:rPr lang="en-US" altLang="ko-KR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B</a:t>
            </a:r>
            <a:endParaRPr lang="ko-Kore-KR" altLang="en-US" sz="1600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44A7C29-1589-3B73-83D5-5927FBCDE65E}"/>
              </a:ext>
            </a:extLst>
          </p:cNvPr>
          <p:cNvSpPr txBox="1"/>
          <p:nvPr/>
        </p:nvSpPr>
        <p:spPr>
          <a:xfrm>
            <a:off x="6049347" y="1832549"/>
            <a:ext cx="6729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항목 </a:t>
            </a:r>
            <a:r>
              <a:rPr lang="en-US" altLang="ko-KR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C</a:t>
            </a:r>
            <a:endParaRPr lang="ko-Kore-KR" altLang="en-US" sz="1600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EAE520D-EC3D-A5C6-23F3-84DC71347DFF}"/>
              </a:ext>
            </a:extLst>
          </p:cNvPr>
          <p:cNvSpPr txBox="1"/>
          <p:nvPr/>
        </p:nvSpPr>
        <p:spPr>
          <a:xfrm>
            <a:off x="7980646" y="1832549"/>
            <a:ext cx="6729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항목 </a:t>
            </a:r>
            <a:r>
              <a:rPr lang="en-US" altLang="ko-KR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D</a:t>
            </a:r>
            <a:endParaRPr lang="ko-Kore-KR" altLang="en-US" sz="1600" dirty="0">
              <a:solidFill>
                <a:schemeClr val="bg1"/>
              </a:solidFill>
            </a:endParaRP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308B2C37-3DF7-4FFF-8A2A-0919676247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02685"/>
            <a:ext cx="8544911" cy="448489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7ADEAB20-7C31-4F97-ABA7-C74E6D8E303D}"/>
              </a:ext>
            </a:extLst>
          </p:cNvPr>
          <p:cNvSpPr txBox="1"/>
          <p:nvPr/>
        </p:nvSpPr>
        <p:spPr>
          <a:xfrm>
            <a:off x="581494" y="626874"/>
            <a:ext cx="54681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latin typeface="Pretendard Variable SemiBold" panose="02000003000000020004" pitchFamily="2" charset="-127"/>
                <a:ea typeface="Pretendard Variable SemiBold" panose="02000003000000020004" pitchFamily="2" charset="-127"/>
                <a:cs typeface="Pretendard Variable SemiBold" panose="02000003000000020004" pitchFamily="2" charset="-127"/>
                <a:sym typeface="Apple SD 산돌고딕 Neo 옅은체"/>
              </a:rPr>
              <a:t>3 </a:t>
            </a:r>
            <a:r>
              <a:rPr lang="ko-KR" altLang="en-US" sz="2000" b="1" dirty="0">
                <a:solidFill>
                  <a:schemeClr val="bg1"/>
                </a:solidFill>
                <a:latin typeface="Pretendard Variable SemiBold" panose="02000003000000020004" pitchFamily="2" charset="-127"/>
                <a:ea typeface="Pretendard Variable SemiBold" panose="02000003000000020004" pitchFamily="2" charset="-127"/>
                <a:cs typeface="Pretendard Variable SemiBold" panose="02000003000000020004" pitchFamily="2" charset="-127"/>
                <a:sym typeface="Apple SD 산돌고딕 Neo 옅은체"/>
              </a:rPr>
              <a:t>페이지</a:t>
            </a:r>
            <a:endParaRPr lang="ko-Kore-KR" altLang="en-US" sz="2000" dirty="0">
              <a:solidFill>
                <a:schemeClr val="bg1"/>
              </a:solidFill>
              <a:latin typeface="Pretendard Variable SemiBold" panose="02000003000000020004" pitchFamily="2" charset="-127"/>
              <a:ea typeface="Pretendard Variable SemiBold" panose="02000003000000020004" pitchFamily="2" charset="-127"/>
              <a:cs typeface="Pretendard Variable SemiBold" panose="02000003000000020004" pitchFamily="2" charset="-127"/>
            </a:endParaRPr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2F3C0305-3F9D-42E3-8D67-3478ACB079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7725" y="1314450"/>
            <a:ext cx="8705850" cy="554355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986238A8-80EE-43BB-BDE2-61B3DFC932A7}"/>
              </a:ext>
            </a:extLst>
          </p:cNvPr>
          <p:cNvSpPr txBox="1"/>
          <p:nvPr/>
        </p:nvSpPr>
        <p:spPr>
          <a:xfrm>
            <a:off x="3600448" y="1148292"/>
            <a:ext cx="26246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>
                <a:solidFill>
                  <a:srgbClr val="FF0000"/>
                </a:solidFill>
              </a:rPr>
              <a:t>모두 필수 작성</a:t>
            </a:r>
          </a:p>
        </p:txBody>
      </p:sp>
    </p:spTree>
    <p:extLst>
      <p:ext uri="{BB962C8B-B14F-4D97-AF65-F5344CB8AC3E}">
        <p14:creationId xmlns:p14="http://schemas.microsoft.com/office/powerpoint/2010/main" val="12383344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C3D9AC-E5E7-9AA3-077D-7305EA0E82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13638015-A3BF-37B7-18B5-52D699F3399E}"/>
              </a:ext>
            </a:extLst>
          </p:cNvPr>
          <p:cNvSpPr txBox="1"/>
          <p:nvPr/>
        </p:nvSpPr>
        <p:spPr>
          <a:xfrm>
            <a:off x="2186749" y="1832549"/>
            <a:ext cx="6729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항목 </a:t>
            </a:r>
            <a:r>
              <a:rPr lang="en-US" altLang="ko-KR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A</a:t>
            </a:r>
            <a:endParaRPr lang="ko-Kore-KR" altLang="en-US" sz="16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E3D42A5-BEC5-F909-839D-F0864E2C400E}"/>
              </a:ext>
            </a:extLst>
          </p:cNvPr>
          <p:cNvSpPr txBox="1"/>
          <p:nvPr/>
        </p:nvSpPr>
        <p:spPr>
          <a:xfrm>
            <a:off x="4118048" y="1832549"/>
            <a:ext cx="6729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항목 </a:t>
            </a:r>
            <a:r>
              <a:rPr lang="en-US" altLang="ko-KR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B</a:t>
            </a:r>
            <a:endParaRPr lang="ko-Kore-KR" altLang="en-US" sz="1600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44A7C29-1589-3B73-83D5-5927FBCDE65E}"/>
              </a:ext>
            </a:extLst>
          </p:cNvPr>
          <p:cNvSpPr txBox="1"/>
          <p:nvPr/>
        </p:nvSpPr>
        <p:spPr>
          <a:xfrm>
            <a:off x="6049347" y="1832549"/>
            <a:ext cx="6729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항목 </a:t>
            </a:r>
            <a:r>
              <a:rPr lang="en-US" altLang="ko-KR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C</a:t>
            </a:r>
            <a:endParaRPr lang="ko-Kore-KR" altLang="en-US" sz="1600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EAE520D-EC3D-A5C6-23F3-84DC71347DFF}"/>
              </a:ext>
            </a:extLst>
          </p:cNvPr>
          <p:cNvSpPr txBox="1"/>
          <p:nvPr/>
        </p:nvSpPr>
        <p:spPr>
          <a:xfrm>
            <a:off x="7980646" y="1832549"/>
            <a:ext cx="6729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항목 </a:t>
            </a:r>
            <a:r>
              <a:rPr lang="en-US" altLang="ko-KR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D</a:t>
            </a:r>
            <a:endParaRPr lang="ko-Kore-KR" altLang="en-US" sz="1600" dirty="0">
              <a:solidFill>
                <a:schemeClr val="bg1"/>
              </a:solidFill>
            </a:endParaRP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308B2C37-3DF7-4FFF-8A2A-0919676247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02685"/>
            <a:ext cx="8544911" cy="448489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7ADEAB20-7C31-4F97-ABA7-C74E6D8E303D}"/>
              </a:ext>
            </a:extLst>
          </p:cNvPr>
          <p:cNvSpPr txBox="1"/>
          <p:nvPr/>
        </p:nvSpPr>
        <p:spPr>
          <a:xfrm>
            <a:off x="581494" y="626874"/>
            <a:ext cx="54681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latin typeface="Pretendard Variable SemiBold" panose="02000003000000020004" pitchFamily="2" charset="-127"/>
                <a:ea typeface="Pretendard Variable SemiBold" panose="02000003000000020004" pitchFamily="2" charset="-127"/>
                <a:cs typeface="Pretendard Variable SemiBold" panose="02000003000000020004" pitchFamily="2" charset="-127"/>
                <a:sym typeface="Apple SD 산돌고딕 Neo 옅은체"/>
              </a:rPr>
              <a:t>3 </a:t>
            </a:r>
            <a:r>
              <a:rPr lang="ko-KR" altLang="en-US" sz="2000" b="1" dirty="0">
                <a:solidFill>
                  <a:schemeClr val="bg1"/>
                </a:solidFill>
                <a:latin typeface="Pretendard Variable SemiBold" panose="02000003000000020004" pitchFamily="2" charset="-127"/>
                <a:ea typeface="Pretendard Variable SemiBold" panose="02000003000000020004" pitchFamily="2" charset="-127"/>
                <a:cs typeface="Pretendard Variable SemiBold" panose="02000003000000020004" pitchFamily="2" charset="-127"/>
                <a:sym typeface="Apple SD 산돌고딕 Neo 옅은체"/>
              </a:rPr>
              <a:t>페이지</a:t>
            </a:r>
            <a:endParaRPr lang="ko-Kore-KR" altLang="en-US" sz="2000" dirty="0">
              <a:solidFill>
                <a:schemeClr val="bg1"/>
              </a:solidFill>
              <a:latin typeface="Pretendard Variable SemiBold" panose="02000003000000020004" pitchFamily="2" charset="-127"/>
              <a:ea typeface="Pretendard Variable SemiBold" panose="02000003000000020004" pitchFamily="2" charset="-127"/>
              <a:cs typeface="Pretendard Variable SemiBold" panose="02000003000000020004" pitchFamily="2" charset="-127"/>
            </a:endParaRPr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F64ADF9B-C1D9-427E-943A-3C19A82D9C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225" y="2171103"/>
            <a:ext cx="8591550" cy="389572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FBAC88BB-E435-4900-BB0A-4A1043FB6CD0}"/>
              </a:ext>
            </a:extLst>
          </p:cNvPr>
          <p:cNvSpPr txBox="1"/>
          <p:nvPr/>
        </p:nvSpPr>
        <p:spPr>
          <a:xfrm>
            <a:off x="3428999" y="1551210"/>
            <a:ext cx="26246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>
                <a:solidFill>
                  <a:srgbClr val="FF0000"/>
                </a:solidFill>
              </a:rPr>
              <a:t>모두 필수 작성</a:t>
            </a:r>
          </a:p>
        </p:txBody>
      </p:sp>
      <p:sp>
        <p:nvSpPr>
          <p:cNvPr id="16" name="화살표: 왼쪽 15">
            <a:extLst>
              <a:ext uri="{FF2B5EF4-FFF2-40B4-BE49-F238E27FC236}">
                <a16:creationId xmlns:a16="http://schemas.microsoft.com/office/drawing/2014/main" id="{B886BC2B-FF82-41A2-AE00-C1A3B716D36D}"/>
              </a:ext>
            </a:extLst>
          </p:cNvPr>
          <p:cNvSpPr/>
          <p:nvPr/>
        </p:nvSpPr>
        <p:spPr>
          <a:xfrm>
            <a:off x="3693053" y="3714267"/>
            <a:ext cx="5120749" cy="523220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토픽</a:t>
            </a:r>
            <a:r>
              <a:rPr lang="en-US" altLang="ko-KR" dirty="0"/>
              <a:t>, </a:t>
            </a:r>
            <a:r>
              <a:rPr lang="ko-KR" altLang="en-US" dirty="0"/>
              <a:t>사통 급수 작성</a:t>
            </a:r>
            <a:r>
              <a:rPr lang="en-US" altLang="ko-KR" dirty="0"/>
              <a:t> ex) 2</a:t>
            </a:r>
            <a:r>
              <a:rPr lang="ko-KR" altLang="en-US" dirty="0"/>
              <a:t>급</a:t>
            </a:r>
            <a:r>
              <a:rPr lang="en-US" altLang="ko-KR" dirty="0"/>
              <a:t>, 3</a:t>
            </a:r>
            <a:r>
              <a:rPr lang="ko-KR" altLang="en-US" dirty="0"/>
              <a:t>단계 등</a:t>
            </a:r>
          </a:p>
        </p:txBody>
      </p:sp>
      <p:sp>
        <p:nvSpPr>
          <p:cNvPr id="17" name="화살표: 왼쪽 16">
            <a:extLst>
              <a:ext uri="{FF2B5EF4-FFF2-40B4-BE49-F238E27FC236}">
                <a16:creationId xmlns:a16="http://schemas.microsoft.com/office/drawing/2014/main" id="{514BFB6D-0E15-40B5-AE0B-9A9FC04F7226}"/>
              </a:ext>
            </a:extLst>
          </p:cNvPr>
          <p:cNvSpPr/>
          <p:nvPr/>
        </p:nvSpPr>
        <p:spPr>
          <a:xfrm>
            <a:off x="3693054" y="4430834"/>
            <a:ext cx="5120748" cy="523220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/>
              <a:t>토픽의 경우 시험일 작성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599590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C3D9AC-E5E7-9AA3-077D-7305EA0E82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13638015-A3BF-37B7-18B5-52D699F3399E}"/>
              </a:ext>
            </a:extLst>
          </p:cNvPr>
          <p:cNvSpPr txBox="1"/>
          <p:nvPr/>
        </p:nvSpPr>
        <p:spPr>
          <a:xfrm>
            <a:off x="2186749" y="1832549"/>
            <a:ext cx="6729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항목 </a:t>
            </a:r>
            <a:r>
              <a:rPr lang="en-US" altLang="ko-KR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A</a:t>
            </a:r>
            <a:endParaRPr lang="ko-Kore-KR" altLang="en-US" sz="16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E3D42A5-BEC5-F909-839D-F0864E2C400E}"/>
              </a:ext>
            </a:extLst>
          </p:cNvPr>
          <p:cNvSpPr txBox="1"/>
          <p:nvPr/>
        </p:nvSpPr>
        <p:spPr>
          <a:xfrm>
            <a:off x="4118048" y="1832549"/>
            <a:ext cx="6729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항목 </a:t>
            </a:r>
            <a:r>
              <a:rPr lang="en-US" altLang="ko-KR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B</a:t>
            </a:r>
            <a:endParaRPr lang="ko-Kore-KR" altLang="en-US" sz="1600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44A7C29-1589-3B73-83D5-5927FBCDE65E}"/>
              </a:ext>
            </a:extLst>
          </p:cNvPr>
          <p:cNvSpPr txBox="1"/>
          <p:nvPr/>
        </p:nvSpPr>
        <p:spPr>
          <a:xfrm>
            <a:off x="6049347" y="1832549"/>
            <a:ext cx="6729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항목 </a:t>
            </a:r>
            <a:r>
              <a:rPr lang="en-US" altLang="ko-KR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C</a:t>
            </a:r>
            <a:endParaRPr lang="ko-Kore-KR" altLang="en-US" sz="1600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EAE520D-EC3D-A5C6-23F3-84DC71347DFF}"/>
              </a:ext>
            </a:extLst>
          </p:cNvPr>
          <p:cNvSpPr txBox="1"/>
          <p:nvPr/>
        </p:nvSpPr>
        <p:spPr>
          <a:xfrm>
            <a:off x="7980646" y="1832549"/>
            <a:ext cx="6729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항목 </a:t>
            </a:r>
            <a:r>
              <a:rPr lang="en-US" altLang="ko-KR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D</a:t>
            </a:r>
            <a:endParaRPr lang="ko-Kore-KR" altLang="en-US" sz="1600" dirty="0">
              <a:solidFill>
                <a:schemeClr val="bg1"/>
              </a:solidFill>
            </a:endParaRP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308B2C37-3DF7-4FFF-8A2A-0919676247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02685"/>
            <a:ext cx="8544911" cy="448489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7ADEAB20-7C31-4F97-ABA7-C74E6D8E303D}"/>
              </a:ext>
            </a:extLst>
          </p:cNvPr>
          <p:cNvSpPr txBox="1"/>
          <p:nvPr/>
        </p:nvSpPr>
        <p:spPr>
          <a:xfrm>
            <a:off x="581494" y="626874"/>
            <a:ext cx="54681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latin typeface="Pretendard Variable SemiBold" panose="02000003000000020004" pitchFamily="2" charset="-127"/>
                <a:ea typeface="Pretendard Variable SemiBold" panose="02000003000000020004" pitchFamily="2" charset="-127"/>
                <a:cs typeface="Pretendard Variable SemiBold" panose="02000003000000020004" pitchFamily="2" charset="-127"/>
                <a:sym typeface="Apple SD 산돌고딕 Neo 옅은체"/>
              </a:rPr>
              <a:t>3 </a:t>
            </a:r>
            <a:r>
              <a:rPr lang="ko-KR" altLang="en-US" sz="2000" b="1" dirty="0">
                <a:solidFill>
                  <a:schemeClr val="bg1"/>
                </a:solidFill>
                <a:latin typeface="Pretendard Variable SemiBold" panose="02000003000000020004" pitchFamily="2" charset="-127"/>
                <a:ea typeface="Pretendard Variable SemiBold" panose="02000003000000020004" pitchFamily="2" charset="-127"/>
                <a:cs typeface="Pretendard Variable SemiBold" panose="02000003000000020004" pitchFamily="2" charset="-127"/>
                <a:sym typeface="Apple SD 산돌고딕 Neo 옅은체"/>
              </a:rPr>
              <a:t>페이지</a:t>
            </a:r>
            <a:endParaRPr lang="ko-Kore-KR" altLang="en-US" sz="2000" dirty="0">
              <a:solidFill>
                <a:schemeClr val="bg1"/>
              </a:solidFill>
              <a:latin typeface="Pretendard Variable SemiBold" panose="02000003000000020004" pitchFamily="2" charset="-127"/>
              <a:ea typeface="Pretendard Variable SemiBold" panose="02000003000000020004" pitchFamily="2" charset="-127"/>
              <a:cs typeface="Pretendard Variable SemiBold" panose="02000003000000020004" pitchFamily="2" charset="-127"/>
            </a:endParaRPr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AF30BD2C-0C12-4A2B-AC7A-5A92C099F9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1675" y="1833562"/>
            <a:ext cx="5676900" cy="498157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80B4B122-676F-41FC-B04D-3F88C33BBCA8}"/>
              </a:ext>
            </a:extLst>
          </p:cNvPr>
          <p:cNvSpPr txBox="1"/>
          <p:nvPr/>
        </p:nvSpPr>
        <p:spPr>
          <a:xfrm>
            <a:off x="3861858" y="1451794"/>
            <a:ext cx="26246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>
                <a:solidFill>
                  <a:srgbClr val="FF0000"/>
                </a:solidFill>
              </a:rPr>
              <a:t>모두 필수 첨부</a:t>
            </a:r>
          </a:p>
        </p:txBody>
      </p:sp>
    </p:spTree>
    <p:extLst>
      <p:ext uri="{BB962C8B-B14F-4D97-AF65-F5344CB8AC3E}">
        <p14:creationId xmlns:p14="http://schemas.microsoft.com/office/powerpoint/2010/main" val="41773005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C3D9AC-E5E7-9AA3-077D-7305EA0E82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13638015-A3BF-37B7-18B5-52D699F3399E}"/>
              </a:ext>
            </a:extLst>
          </p:cNvPr>
          <p:cNvSpPr txBox="1"/>
          <p:nvPr/>
        </p:nvSpPr>
        <p:spPr>
          <a:xfrm>
            <a:off x="2186749" y="1832549"/>
            <a:ext cx="6729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항목 </a:t>
            </a:r>
            <a:r>
              <a:rPr lang="en-US" altLang="ko-KR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A</a:t>
            </a:r>
            <a:endParaRPr lang="ko-Kore-KR" altLang="en-US" sz="1600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44A7C29-1589-3B73-83D5-5927FBCDE65E}"/>
              </a:ext>
            </a:extLst>
          </p:cNvPr>
          <p:cNvSpPr txBox="1"/>
          <p:nvPr/>
        </p:nvSpPr>
        <p:spPr>
          <a:xfrm>
            <a:off x="6049347" y="1832549"/>
            <a:ext cx="6729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항목 </a:t>
            </a:r>
            <a:r>
              <a:rPr lang="en-US" altLang="ko-KR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C</a:t>
            </a:r>
            <a:endParaRPr lang="ko-Kore-KR" altLang="en-US" sz="1600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EAE520D-EC3D-A5C6-23F3-84DC71347DFF}"/>
              </a:ext>
            </a:extLst>
          </p:cNvPr>
          <p:cNvSpPr txBox="1"/>
          <p:nvPr/>
        </p:nvSpPr>
        <p:spPr>
          <a:xfrm>
            <a:off x="7980646" y="1832549"/>
            <a:ext cx="6729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항목 </a:t>
            </a:r>
            <a:r>
              <a:rPr lang="en-US" altLang="ko-KR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D</a:t>
            </a:r>
            <a:endParaRPr lang="ko-Kore-KR" altLang="en-US" sz="1600" dirty="0">
              <a:solidFill>
                <a:schemeClr val="bg1"/>
              </a:solidFill>
            </a:endParaRP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308B2C37-3DF7-4FFF-8A2A-0919676247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02685"/>
            <a:ext cx="8544911" cy="448489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7ADEAB20-7C31-4F97-ABA7-C74E6D8E303D}"/>
              </a:ext>
            </a:extLst>
          </p:cNvPr>
          <p:cNvSpPr txBox="1"/>
          <p:nvPr/>
        </p:nvSpPr>
        <p:spPr>
          <a:xfrm>
            <a:off x="581494" y="626874"/>
            <a:ext cx="54681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latin typeface="Pretendard Variable SemiBold" panose="02000003000000020004" pitchFamily="2" charset="-127"/>
                <a:ea typeface="Pretendard Variable SemiBold" panose="02000003000000020004" pitchFamily="2" charset="-127"/>
                <a:cs typeface="Pretendard Variable SemiBold" panose="02000003000000020004" pitchFamily="2" charset="-127"/>
                <a:sym typeface="Apple SD 산돌고딕 Neo 옅은체"/>
              </a:rPr>
              <a:t>3 </a:t>
            </a:r>
            <a:r>
              <a:rPr lang="ko-KR" altLang="en-US" sz="2000" b="1" dirty="0">
                <a:solidFill>
                  <a:schemeClr val="bg1"/>
                </a:solidFill>
                <a:latin typeface="Pretendard Variable SemiBold" panose="02000003000000020004" pitchFamily="2" charset="-127"/>
                <a:ea typeface="Pretendard Variable SemiBold" panose="02000003000000020004" pitchFamily="2" charset="-127"/>
                <a:cs typeface="Pretendard Variable SemiBold" panose="02000003000000020004" pitchFamily="2" charset="-127"/>
                <a:sym typeface="Apple SD 산돌고딕 Neo 옅은체"/>
              </a:rPr>
              <a:t>페이지</a:t>
            </a:r>
            <a:endParaRPr lang="ko-Kore-KR" altLang="en-US" sz="2000" dirty="0">
              <a:solidFill>
                <a:schemeClr val="bg1"/>
              </a:solidFill>
              <a:latin typeface="Pretendard Variable SemiBold" panose="02000003000000020004" pitchFamily="2" charset="-127"/>
              <a:ea typeface="Pretendard Variable SemiBold" panose="02000003000000020004" pitchFamily="2" charset="-127"/>
              <a:cs typeface="Pretendard Variable SemiBold" panose="02000003000000020004" pitchFamily="2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0B4B122-676F-41FC-B04D-3F88C33BBCA8}"/>
              </a:ext>
            </a:extLst>
          </p:cNvPr>
          <p:cNvSpPr txBox="1"/>
          <p:nvPr/>
        </p:nvSpPr>
        <p:spPr>
          <a:xfrm>
            <a:off x="200494" y="4317565"/>
            <a:ext cx="5095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추천인란에</a:t>
            </a:r>
            <a:r>
              <a:rPr lang="en-US" altLang="ko-KR" b="1" dirty="0">
                <a:solidFill>
                  <a:srgbClr val="FF0000"/>
                </a:solidFill>
              </a:rPr>
              <a:t> </a:t>
            </a:r>
            <a:r>
              <a:rPr lang="ko-KR" altLang="en-US" b="1" dirty="0">
                <a:solidFill>
                  <a:srgbClr val="FF0000"/>
                </a:solidFill>
              </a:rPr>
              <a:t>학과장님 성함</a:t>
            </a:r>
            <a:r>
              <a:rPr lang="en-US" altLang="ko-KR" b="1" dirty="0">
                <a:solidFill>
                  <a:srgbClr val="FF0000"/>
                </a:solidFill>
              </a:rPr>
              <a:t>, </a:t>
            </a:r>
            <a:r>
              <a:rPr lang="ko-KR" altLang="en-US" b="1" dirty="0">
                <a:solidFill>
                  <a:srgbClr val="FF0000"/>
                </a:solidFill>
              </a:rPr>
              <a:t>유학원 이름 작성</a:t>
            </a: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BA5426C1-CB18-426A-97AD-136D200719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758281"/>
            <a:ext cx="9906000" cy="1341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31286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C3D9AC-E5E7-9AA3-077D-7305EA0E82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13638015-A3BF-37B7-18B5-52D699F3399E}"/>
              </a:ext>
            </a:extLst>
          </p:cNvPr>
          <p:cNvSpPr txBox="1"/>
          <p:nvPr/>
        </p:nvSpPr>
        <p:spPr>
          <a:xfrm>
            <a:off x="2186749" y="1832549"/>
            <a:ext cx="6729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항목 </a:t>
            </a:r>
            <a:r>
              <a:rPr lang="en-US" altLang="ko-KR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A</a:t>
            </a:r>
            <a:endParaRPr lang="ko-Kore-KR" altLang="en-US" sz="16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E3D42A5-BEC5-F909-839D-F0864E2C400E}"/>
              </a:ext>
            </a:extLst>
          </p:cNvPr>
          <p:cNvSpPr txBox="1"/>
          <p:nvPr/>
        </p:nvSpPr>
        <p:spPr>
          <a:xfrm>
            <a:off x="4118048" y="1832549"/>
            <a:ext cx="6729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항목 </a:t>
            </a:r>
            <a:r>
              <a:rPr lang="en-US" altLang="ko-KR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B</a:t>
            </a:r>
            <a:endParaRPr lang="ko-Kore-KR" altLang="en-US" sz="1600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44A7C29-1589-3B73-83D5-5927FBCDE65E}"/>
              </a:ext>
            </a:extLst>
          </p:cNvPr>
          <p:cNvSpPr txBox="1"/>
          <p:nvPr/>
        </p:nvSpPr>
        <p:spPr>
          <a:xfrm>
            <a:off x="6049347" y="1832549"/>
            <a:ext cx="6729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항목 </a:t>
            </a:r>
            <a:r>
              <a:rPr lang="en-US" altLang="ko-KR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C</a:t>
            </a:r>
            <a:endParaRPr lang="ko-Kore-KR" altLang="en-US" sz="1600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EAE520D-EC3D-A5C6-23F3-84DC71347DFF}"/>
              </a:ext>
            </a:extLst>
          </p:cNvPr>
          <p:cNvSpPr txBox="1"/>
          <p:nvPr/>
        </p:nvSpPr>
        <p:spPr>
          <a:xfrm>
            <a:off x="7980646" y="1832549"/>
            <a:ext cx="6729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항목 </a:t>
            </a:r>
            <a:r>
              <a:rPr lang="en-US" altLang="ko-KR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D</a:t>
            </a:r>
            <a:endParaRPr lang="ko-Kore-KR" altLang="en-US" sz="1600" dirty="0">
              <a:solidFill>
                <a:schemeClr val="bg1"/>
              </a:solidFill>
            </a:endParaRP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308B2C37-3DF7-4FFF-8A2A-0919676247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02685"/>
            <a:ext cx="8544911" cy="448489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7ADEAB20-7C31-4F97-ABA7-C74E6D8E303D}"/>
              </a:ext>
            </a:extLst>
          </p:cNvPr>
          <p:cNvSpPr txBox="1"/>
          <p:nvPr/>
        </p:nvSpPr>
        <p:spPr>
          <a:xfrm>
            <a:off x="581494" y="626874"/>
            <a:ext cx="54681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2000" b="1" dirty="0">
                <a:solidFill>
                  <a:schemeClr val="bg1"/>
                </a:solidFill>
                <a:latin typeface="Pretendard Variable SemiBold" panose="02000003000000020004" pitchFamily="2" charset="-127"/>
                <a:ea typeface="Pretendard Variable SemiBold" panose="02000003000000020004" pitchFamily="2" charset="-127"/>
                <a:cs typeface="Pretendard Variable SemiBold" panose="02000003000000020004" pitchFamily="2" charset="-127"/>
                <a:sym typeface="Apple SD 산돌고딕 Neo 옅은체"/>
              </a:rPr>
              <a:t>마지막 페이지</a:t>
            </a:r>
            <a:endParaRPr lang="ko-Kore-KR" altLang="en-US" sz="2000" dirty="0">
              <a:solidFill>
                <a:schemeClr val="bg1"/>
              </a:solidFill>
              <a:latin typeface="Pretendard Variable SemiBold" panose="02000003000000020004" pitchFamily="2" charset="-127"/>
              <a:ea typeface="Pretendard Variable SemiBold" panose="02000003000000020004" pitchFamily="2" charset="-127"/>
              <a:cs typeface="Pretendard Variable SemiBold" panose="02000003000000020004" pitchFamily="2" charset="-127"/>
            </a:endParaRPr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D5E8F0EB-53B4-4E02-8281-5E97CF45C3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102" y="1401659"/>
            <a:ext cx="8097883" cy="5025451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E92DA292-DC92-449E-B8EC-1B8E4CA1E0C7}"/>
              </a:ext>
            </a:extLst>
          </p:cNvPr>
          <p:cNvSpPr txBox="1"/>
          <p:nvPr/>
        </p:nvSpPr>
        <p:spPr>
          <a:xfrm>
            <a:off x="4118048" y="3314221"/>
            <a:ext cx="38378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b="1" dirty="0">
                <a:solidFill>
                  <a:srgbClr val="FF0000"/>
                </a:solidFill>
              </a:rPr>
              <a:t>최종확인 및 원서번호 기록</a:t>
            </a:r>
          </a:p>
        </p:txBody>
      </p:sp>
    </p:spTree>
    <p:extLst>
      <p:ext uri="{BB962C8B-B14F-4D97-AF65-F5344CB8AC3E}">
        <p14:creationId xmlns:p14="http://schemas.microsoft.com/office/powerpoint/2010/main" val="24704682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C3D9AC-E5E7-9AA3-077D-7305EA0E82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13638015-A3BF-37B7-18B5-52D699F3399E}"/>
              </a:ext>
            </a:extLst>
          </p:cNvPr>
          <p:cNvSpPr txBox="1"/>
          <p:nvPr/>
        </p:nvSpPr>
        <p:spPr>
          <a:xfrm>
            <a:off x="2186749" y="1832549"/>
            <a:ext cx="6729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항목 </a:t>
            </a:r>
            <a:r>
              <a:rPr lang="en-US" altLang="ko-KR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A</a:t>
            </a:r>
            <a:endParaRPr lang="ko-Kore-KR" altLang="en-US" sz="16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E3D42A5-BEC5-F909-839D-F0864E2C400E}"/>
              </a:ext>
            </a:extLst>
          </p:cNvPr>
          <p:cNvSpPr txBox="1"/>
          <p:nvPr/>
        </p:nvSpPr>
        <p:spPr>
          <a:xfrm>
            <a:off x="4118048" y="1832549"/>
            <a:ext cx="6729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항목 </a:t>
            </a:r>
            <a:r>
              <a:rPr lang="en-US" altLang="ko-KR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B</a:t>
            </a:r>
            <a:endParaRPr lang="ko-Kore-KR" altLang="en-US" sz="1600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44A7C29-1589-3B73-83D5-5927FBCDE65E}"/>
              </a:ext>
            </a:extLst>
          </p:cNvPr>
          <p:cNvSpPr txBox="1"/>
          <p:nvPr/>
        </p:nvSpPr>
        <p:spPr>
          <a:xfrm>
            <a:off x="6049347" y="1832549"/>
            <a:ext cx="6729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항목 </a:t>
            </a:r>
            <a:r>
              <a:rPr lang="en-US" altLang="ko-KR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C</a:t>
            </a:r>
            <a:endParaRPr lang="ko-Kore-KR" altLang="en-US" sz="1600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EAE520D-EC3D-A5C6-23F3-84DC71347DFF}"/>
              </a:ext>
            </a:extLst>
          </p:cNvPr>
          <p:cNvSpPr txBox="1"/>
          <p:nvPr/>
        </p:nvSpPr>
        <p:spPr>
          <a:xfrm>
            <a:off x="7980646" y="1832549"/>
            <a:ext cx="6729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항목 </a:t>
            </a:r>
            <a:r>
              <a:rPr lang="en-US" altLang="ko-KR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D</a:t>
            </a:r>
            <a:endParaRPr lang="ko-Kore-KR" altLang="en-US" sz="1600" dirty="0">
              <a:solidFill>
                <a:schemeClr val="bg1"/>
              </a:solidFill>
            </a:endParaRP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308B2C37-3DF7-4FFF-8A2A-0919676247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02685"/>
            <a:ext cx="8544911" cy="448489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7ADEAB20-7C31-4F97-ABA7-C74E6D8E303D}"/>
              </a:ext>
            </a:extLst>
          </p:cNvPr>
          <p:cNvSpPr txBox="1"/>
          <p:nvPr/>
        </p:nvSpPr>
        <p:spPr>
          <a:xfrm>
            <a:off x="581494" y="626874"/>
            <a:ext cx="54681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2000" b="1" dirty="0">
                <a:solidFill>
                  <a:schemeClr val="bg1"/>
                </a:solidFill>
                <a:latin typeface="Pretendard Variable SemiBold" panose="02000003000000020004" pitchFamily="2" charset="-127"/>
                <a:ea typeface="Pretendard Variable SemiBold" panose="02000003000000020004" pitchFamily="2" charset="-127"/>
                <a:cs typeface="Pretendard Variable SemiBold" panose="02000003000000020004" pitchFamily="2" charset="-127"/>
                <a:sym typeface="Apple SD 산돌고딕 Neo 옅은체"/>
              </a:rPr>
              <a:t>국제교류처로 서류제출</a:t>
            </a:r>
            <a:endParaRPr lang="ko-Kore-KR" altLang="en-US" sz="2000" dirty="0">
              <a:solidFill>
                <a:schemeClr val="bg1"/>
              </a:solidFill>
              <a:latin typeface="Pretendard Variable SemiBold" panose="02000003000000020004" pitchFamily="2" charset="-127"/>
              <a:ea typeface="Pretendard Variable SemiBold" panose="02000003000000020004" pitchFamily="2" charset="-127"/>
              <a:cs typeface="Pretendard Variable SemiBold" panose="02000003000000020004" pitchFamily="2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92DA292-DC92-449E-B8EC-1B8E4CA1E0C7}"/>
              </a:ext>
            </a:extLst>
          </p:cNvPr>
          <p:cNvSpPr txBox="1"/>
          <p:nvPr/>
        </p:nvSpPr>
        <p:spPr>
          <a:xfrm>
            <a:off x="252947" y="1303128"/>
            <a:ext cx="9228594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b="1" dirty="0"/>
              <a:t>제출서류 목록</a:t>
            </a:r>
            <a:endParaRPr lang="en-US" altLang="ko-KR" sz="3600" b="1" dirty="0"/>
          </a:p>
          <a:p>
            <a:pPr algn="ctr"/>
            <a:endParaRPr lang="en-US" altLang="ko-KR" sz="3600" b="1" dirty="0"/>
          </a:p>
          <a:p>
            <a:r>
              <a:rPr lang="en-US" altLang="ko-KR" sz="2800" b="1" dirty="0"/>
              <a:t>1. </a:t>
            </a:r>
            <a:r>
              <a:rPr lang="ko-KR" altLang="en-US" sz="2800" b="1" dirty="0"/>
              <a:t>외국인등록증 </a:t>
            </a:r>
            <a:r>
              <a:rPr lang="en-US" altLang="ko-KR" sz="2800" b="1" dirty="0"/>
              <a:t>(</a:t>
            </a:r>
            <a:r>
              <a:rPr lang="ko-KR" altLang="en-US" sz="2800" b="1" dirty="0"/>
              <a:t>사본</a:t>
            </a:r>
            <a:r>
              <a:rPr lang="en-US" altLang="ko-KR" sz="2800" b="1" dirty="0"/>
              <a:t>)</a:t>
            </a:r>
            <a:br>
              <a:rPr lang="en-US" altLang="ko-KR" sz="2800" b="1" dirty="0"/>
            </a:br>
            <a:br>
              <a:rPr lang="en-US" altLang="ko-KR" sz="2800" b="1" dirty="0"/>
            </a:br>
            <a:r>
              <a:rPr lang="en-US" altLang="ko-KR" sz="2800" b="1" dirty="0"/>
              <a:t>2. </a:t>
            </a:r>
            <a:r>
              <a:rPr lang="ko-KR" altLang="en-US" sz="2800" b="1" dirty="0"/>
              <a:t>여권 </a:t>
            </a:r>
            <a:r>
              <a:rPr lang="en-US" altLang="ko-KR" sz="2800" b="1" dirty="0"/>
              <a:t>(</a:t>
            </a:r>
            <a:r>
              <a:rPr lang="ko-KR" altLang="en-US" sz="2800" b="1" dirty="0"/>
              <a:t>사본</a:t>
            </a:r>
            <a:r>
              <a:rPr lang="en-US" altLang="ko-KR" sz="2800" b="1" dirty="0"/>
              <a:t>)</a:t>
            </a:r>
            <a:br>
              <a:rPr lang="en-US" altLang="ko-KR" sz="2800" b="1" dirty="0"/>
            </a:br>
            <a:br>
              <a:rPr lang="en-US" altLang="ko-KR" sz="2800" b="1" dirty="0"/>
            </a:br>
            <a:r>
              <a:rPr lang="en-US" altLang="ko-KR" sz="2800" b="1" dirty="0"/>
              <a:t>3. </a:t>
            </a:r>
            <a:r>
              <a:rPr lang="ko-KR" altLang="en-US" sz="2800" b="1" dirty="0"/>
              <a:t>졸업</a:t>
            </a:r>
            <a:r>
              <a:rPr lang="en-US" altLang="ko-KR" sz="2800" b="1" dirty="0"/>
              <a:t>(</a:t>
            </a:r>
            <a:r>
              <a:rPr lang="ko-KR" altLang="en-US" sz="2800" b="1" dirty="0"/>
              <a:t>예정</a:t>
            </a:r>
            <a:r>
              <a:rPr lang="en-US" altLang="ko-KR" sz="2800" b="1" dirty="0"/>
              <a:t>) </a:t>
            </a:r>
            <a:r>
              <a:rPr lang="ko-KR" altLang="en-US" sz="2800" b="1" dirty="0"/>
              <a:t>증명서</a:t>
            </a:r>
            <a:br>
              <a:rPr lang="en-US" altLang="ko-KR" sz="2800" b="1" dirty="0"/>
            </a:br>
            <a:br>
              <a:rPr lang="en-US" altLang="ko-KR" sz="2800" b="1" dirty="0"/>
            </a:br>
            <a:r>
              <a:rPr lang="en-US" altLang="ko-KR" sz="2800" b="1" dirty="0"/>
              <a:t>4. </a:t>
            </a:r>
            <a:r>
              <a:rPr lang="ko-KR" altLang="en-US" sz="2800" b="1" dirty="0"/>
              <a:t>성적증명서</a:t>
            </a:r>
            <a:br>
              <a:rPr lang="en-US" altLang="ko-KR" sz="2800" b="1" dirty="0"/>
            </a:br>
            <a:br>
              <a:rPr lang="en-US" altLang="ko-KR" sz="2800" b="1" dirty="0"/>
            </a:br>
            <a:r>
              <a:rPr lang="en-US" altLang="ko-KR" sz="2800" b="1" dirty="0"/>
              <a:t>5. </a:t>
            </a:r>
            <a:r>
              <a:rPr lang="ko-KR" altLang="en-US" sz="2800" b="1" dirty="0"/>
              <a:t>어학능력자격증 </a:t>
            </a:r>
            <a:r>
              <a:rPr lang="en-US" altLang="ko-KR" sz="2800" b="1" dirty="0"/>
              <a:t>(</a:t>
            </a:r>
            <a:r>
              <a:rPr lang="ko-KR" altLang="en-US" sz="2800" b="1" dirty="0"/>
              <a:t>토픽</a:t>
            </a:r>
            <a:r>
              <a:rPr lang="en-US" altLang="ko-KR" sz="2800" b="1" dirty="0"/>
              <a:t>,</a:t>
            </a:r>
            <a:r>
              <a:rPr lang="ko-KR" altLang="en-US" sz="2800" b="1" dirty="0"/>
              <a:t>사회통합프로그램 </a:t>
            </a:r>
            <a:r>
              <a:rPr lang="en-US" altLang="ko-KR" sz="2800" b="1" dirty="0"/>
              <a:t>ILTES </a:t>
            </a:r>
            <a:r>
              <a:rPr lang="ko-KR" altLang="en-US" sz="2800" b="1" dirty="0"/>
              <a:t>등</a:t>
            </a:r>
            <a:r>
              <a:rPr lang="en-US" altLang="ko-KR" sz="2800" b="1" dirty="0"/>
              <a:t>)</a:t>
            </a:r>
            <a:br>
              <a:rPr lang="en-US" altLang="ko-KR" sz="2800" b="1" dirty="0"/>
            </a:br>
            <a:r>
              <a:rPr lang="en-US" altLang="ko-KR" sz="2000" b="1" dirty="0">
                <a:solidFill>
                  <a:srgbClr val="00B0F0"/>
                </a:solidFill>
              </a:rPr>
              <a:t>(</a:t>
            </a:r>
            <a:r>
              <a:rPr lang="ko-KR" altLang="en-US" sz="2000" b="1" dirty="0">
                <a:solidFill>
                  <a:srgbClr val="00B0F0"/>
                </a:solidFill>
              </a:rPr>
              <a:t>없는 경우 </a:t>
            </a:r>
            <a:r>
              <a:rPr lang="ko-KR" altLang="en-US" sz="2000" b="1" dirty="0" err="1">
                <a:solidFill>
                  <a:srgbClr val="00B0F0"/>
                </a:solidFill>
              </a:rPr>
              <a:t>미제출</a:t>
            </a:r>
            <a:r>
              <a:rPr lang="en-US" altLang="ko-KR" sz="2000" b="1" dirty="0">
                <a:solidFill>
                  <a:srgbClr val="00B0F0"/>
                </a:solidFill>
              </a:rPr>
              <a:t>)</a:t>
            </a:r>
            <a:endParaRPr lang="ko-KR" altLang="en-US" sz="28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68956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0DC730-A6AF-ECDB-FDB6-CA2E5A49FF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E2113324-07BF-3324-9C7F-15F87FC68F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9728" y="0"/>
            <a:ext cx="9900488" cy="6858947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8A56665B-E98E-6D74-3757-196CE8C8373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672" y="6389642"/>
            <a:ext cx="1848255" cy="117616"/>
          </a:xfrm>
          <a:prstGeom prst="rect">
            <a:avLst/>
          </a:prstGeom>
        </p:spPr>
      </p:pic>
      <p:sp>
        <p:nvSpPr>
          <p:cNvPr id="4" name="제목 2">
            <a:extLst>
              <a:ext uri="{FF2B5EF4-FFF2-40B4-BE49-F238E27FC236}">
                <a16:creationId xmlns:a16="http://schemas.microsoft.com/office/drawing/2014/main" id="{50FB4D19-35D7-E1A1-DA9E-B7BECE5A02B2}"/>
              </a:ext>
            </a:extLst>
          </p:cNvPr>
          <p:cNvSpPr txBox="1">
            <a:spLocks/>
          </p:cNvSpPr>
          <p:nvPr/>
        </p:nvSpPr>
        <p:spPr>
          <a:xfrm>
            <a:off x="457200" y="805117"/>
            <a:ext cx="2008563" cy="499367"/>
          </a:xfrm>
          <a:prstGeom prst="rect">
            <a:avLst/>
          </a:prstGeom>
        </p:spPr>
        <p:txBody>
          <a:bodyPr vert="horz" wrap="none" lIns="0" tIns="0" rIns="0" bIns="0" rtlCol="0" anchor="ctr" anchorCtr="0">
            <a:spAutoFit/>
          </a:bodyPr>
          <a:lstStyle>
            <a:lvl1pPr algn="l" defTabSz="914400" rtl="0" eaLnBrk="1" latinLnBrk="1" hangingPunct="1">
              <a:lnSpc>
                <a:spcPct val="85000"/>
              </a:lnSpc>
              <a:spcBef>
                <a:spcPct val="0"/>
              </a:spcBef>
              <a:buNone/>
              <a:defRPr sz="3000" b="1" kern="1200">
                <a:solidFill>
                  <a:schemeClr val="bg1"/>
                </a:solidFill>
                <a:latin typeface="Pretendard Medium" panose="02000603000000020004" pitchFamily="50" charset="-127"/>
                <a:ea typeface="Pretendard Medium" panose="02000603000000020004" pitchFamily="50" charset="-127"/>
                <a:cs typeface="Pretendard Medium" panose="02000603000000020004" pitchFamily="50" charset="-127"/>
              </a:defRPr>
            </a:lvl1pPr>
          </a:lstStyle>
          <a:p>
            <a:pPr>
              <a:lnSpc>
                <a:spcPct val="120000"/>
              </a:lnSpc>
            </a:pPr>
            <a:r>
              <a:rPr lang="ko-KR" altLang="en-US" b="0" dirty="0">
                <a:solidFill>
                  <a:schemeClr val="bg2"/>
                </a:solidFill>
                <a:latin typeface="Pretendard Black" panose="02000A03000000020004" pitchFamily="50" charset="-127"/>
                <a:ea typeface="Pretendard Black" panose="02000A03000000020004" pitchFamily="50" charset="-127"/>
                <a:cs typeface="Pretendard Black" panose="02000A03000000020004" pitchFamily="50" charset="-127"/>
              </a:rPr>
              <a:t>감사합니다</a:t>
            </a:r>
            <a:r>
              <a:rPr lang="en-US" altLang="ko-KR" b="0" dirty="0">
                <a:solidFill>
                  <a:schemeClr val="bg2"/>
                </a:solidFill>
                <a:latin typeface="Pretendard Black" panose="02000A03000000020004" pitchFamily="50" charset="-127"/>
                <a:ea typeface="Pretendard Black" panose="02000A03000000020004" pitchFamily="50" charset="-127"/>
                <a:cs typeface="Pretendard Black" panose="02000A03000000020004" pitchFamily="50" charset="-127"/>
              </a:rPr>
              <a:t>.</a:t>
            </a:r>
            <a:endParaRPr lang="ko-KR" altLang="en-US" b="0" dirty="0">
              <a:solidFill>
                <a:schemeClr val="bg2"/>
              </a:solidFill>
              <a:latin typeface="Pretendard Black" panose="02000A03000000020004" pitchFamily="50" charset="-127"/>
              <a:ea typeface="Pretendard Black" panose="02000A03000000020004" pitchFamily="50" charset="-127"/>
              <a:cs typeface="Pretendard Black" panose="02000A0300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49774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C3D9AC-E5E7-9AA3-077D-7305EA0E82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13638015-A3BF-37B7-18B5-52D699F3399E}"/>
              </a:ext>
            </a:extLst>
          </p:cNvPr>
          <p:cNvSpPr txBox="1"/>
          <p:nvPr/>
        </p:nvSpPr>
        <p:spPr>
          <a:xfrm>
            <a:off x="2186749" y="1832549"/>
            <a:ext cx="6729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항목 </a:t>
            </a:r>
            <a:r>
              <a:rPr lang="en-US" altLang="ko-KR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A</a:t>
            </a:r>
            <a:endParaRPr lang="ko-Kore-KR" altLang="en-US" sz="16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E3D42A5-BEC5-F909-839D-F0864E2C400E}"/>
              </a:ext>
            </a:extLst>
          </p:cNvPr>
          <p:cNvSpPr txBox="1"/>
          <p:nvPr/>
        </p:nvSpPr>
        <p:spPr>
          <a:xfrm>
            <a:off x="4118048" y="1832549"/>
            <a:ext cx="6729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항목 </a:t>
            </a:r>
            <a:r>
              <a:rPr lang="en-US" altLang="ko-KR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B</a:t>
            </a:r>
            <a:endParaRPr lang="ko-Kore-KR" altLang="en-US" sz="1600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44A7C29-1589-3B73-83D5-5927FBCDE65E}"/>
              </a:ext>
            </a:extLst>
          </p:cNvPr>
          <p:cNvSpPr txBox="1"/>
          <p:nvPr/>
        </p:nvSpPr>
        <p:spPr>
          <a:xfrm>
            <a:off x="6049347" y="1832549"/>
            <a:ext cx="6729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항목 </a:t>
            </a:r>
            <a:r>
              <a:rPr lang="en-US" altLang="ko-KR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C</a:t>
            </a:r>
            <a:endParaRPr lang="ko-Kore-KR" altLang="en-US" sz="1600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EAE520D-EC3D-A5C6-23F3-84DC71347DFF}"/>
              </a:ext>
            </a:extLst>
          </p:cNvPr>
          <p:cNvSpPr txBox="1"/>
          <p:nvPr/>
        </p:nvSpPr>
        <p:spPr>
          <a:xfrm>
            <a:off x="7980646" y="1832549"/>
            <a:ext cx="6729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항목 </a:t>
            </a:r>
            <a:r>
              <a:rPr lang="en-US" altLang="ko-KR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D</a:t>
            </a:r>
            <a:endParaRPr lang="ko-Kore-KR" altLang="en-US" sz="1600" dirty="0">
              <a:solidFill>
                <a:schemeClr val="bg1"/>
              </a:solidFill>
            </a:endParaRP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308B2C37-3DF7-4FFF-8A2A-0919676247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02685"/>
            <a:ext cx="8544911" cy="448489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7ADEAB20-7C31-4F97-ABA7-C74E6D8E303D}"/>
              </a:ext>
            </a:extLst>
          </p:cNvPr>
          <p:cNvSpPr txBox="1"/>
          <p:nvPr/>
        </p:nvSpPr>
        <p:spPr>
          <a:xfrm>
            <a:off x="581494" y="626874"/>
            <a:ext cx="54681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2000" b="1" dirty="0">
                <a:solidFill>
                  <a:schemeClr val="bg1"/>
                </a:solidFill>
                <a:latin typeface="Pretendard Variable SemiBold" panose="02000003000000020004" pitchFamily="2" charset="-127"/>
                <a:ea typeface="Pretendard Variable SemiBold" panose="02000003000000020004" pitchFamily="2" charset="-127"/>
                <a:cs typeface="Pretendard Variable SemiBold" panose="02000003000000020004" pitchFamily="2" charset="-127"/>
                <a:sym typeface="Apple SD 산돌고딕 Neo 옅은체"/>
              </a:rPr>
              <a:t>용어 정리</a:t>
            </a:r>
            <a:endParaRPr lang="ko-Kore-KR" altLang="en-US" sz="2000" dirty="0">
              <a:solidFill>
                <a:schemeClr val="bg1"/>
              </a:solidFill>
              <a:latin typeface="Pretendard Variable SemiBold" panose="02000003000000020004" pitchFamily="2" charset="-127"/>
              <a:ea typeface="Pretendard Variable SemiBold" panose="02000003000000020004" pitchFamily="2" charset="-127"/>
              <a:cs typeface="Pretendard Variable SemiBold" panose="02000003000000020004" pitchFamily="2" charset="-127"/>
            </a:endParaRPr>
          </a:p>
        </p:txBody>
      </p:sp>
      <p:graphicFrame>
        <p:nvGraphicFramePr>
          <p:cNvPr id="15" name="내용 개체 틀 3">
            <a:extLst>
              <a:ext uri="{FF2B5EF4-FFF2-40B4-BE49-F238E27FC236}">
                <a16:creationId xmlns:a16="http://schemas.microsoft.com/office/drawing/2014/main" id="{23A23AAB-72B4-4A8A-B87B-BBEDEBAC406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6393431"/>
              </p:ext>
            </p:extLst>
          </p:nvPr>
        </p:nvGraphicFramePr>
        <p:xfrm>
          <a:off x="87405" y="1836298"/>
          <a:ext cx="9731189" cy="14698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06410">
                  <a:extLst>
                    <a:ext uri="{9D8B030D-6E8A-4147-A177-3AD203B41FA5}">
                      <a16:colId xmlns:a16="http://schemas.microsoft.com/office/drawing/2014/main" val="4043544058"/>
                    </a:ext>
                  </a:extLst>
                </a:gridCol>
                <a:gridCol w="6424779">
                  <a:extLst>
                    <a:ext uri="{9D8B030D-6E8A-4147-A177-3AD203B41FA5}">
                      <a16:colId xmlns:a16="http://schemas.microsoft.com/office/drawing/2014/main" val="3014188666"/>
                    </a:ext>
                  </a:extLst>
                </a:gridCol>
              </a:tblGrid>
              <a:tr h="36914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명칭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해설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2418797"/>
                  </a:ext>
                </a:extLst>
              </a:tr>
              <a:tr h="36914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지원자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입학을 희망하는 학생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0694402"/>
                  </a:ext>
                </a:extLst>
              </a:tr>
              <a:tr h="36408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보호자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국내 체류중인 학교와 소통이 가능한 학생의 관계자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027483"/>
                  </a:ext>
                </a:extLst>
              </a:tr>
              <a:tr h="36408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자격증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토픽</a:t>
                      </a:r>
                      <a:r>
                        <a:rPr lang="en-US" altLang="ko-KR" dirty="0"/>
                        <a:t>, </a:t>
                      </a:r>
                      <a:r>
                        <a:rPr lang="ko-KR" altLang="en-US" dirty="0"/>
                        <a:t>사회통합프로그램</a:t>
                      </a:r>
                      <a:r>
                        <a:rPr lang="en-US" altLang="ko-KR" dirty="0"/>
                        <a:t>, </a:t>
                      </a:r>
                      <a:r>
                        <a:rPr lang="ko-KR" altLang="en-US" dirty="0"/>
                        <a:t>세종학당 등 한국어능력 입증 서류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6411545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20E2B445-8A37-4F21-8075-AA4191E56B82}"/>
              </a:ext>
            </a:extLst>
          </p:cNvPr>
          <p:cNvSpPr txBox="1"/>
          <p:nvPr/>
        </p:nvSpPr>
        <p:spPr>
          <a:xfrm>
            <a:off x="132254" y="4357845"/>
            <a:ext cx="828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서정대학교 입학서비스 </a:t>
            </a:r>
            <a:r>
              <a:rPr lang="en-US" altLang="ko-KR" dirty="0"/>
              <a:t>(</a:t>
            </a:r>
            <a:r>
              <a:rPr lang="ko-KR" altLang="en-US" dirty="0"/>
              <a:t>원서접수 사이트</a:t>
            </a:r>
            <a:r>
              <a:rPr lang="en-US" altLang="ko-KR" dirty="0"/>
              <a:t>)</a:t>
            </a:r>
            <a:br>
              <a:rPr lang="en-US" altLang="ko-KR" dirty="0"/>
            </a:br>
            <a:br>
              <a:rPr lang="en-US" altLang="ko-KR" dirty="0"/>
            </a:br>
            <a:r>
              <a:rPr lang="en-US" altLang="ko-KR" dirty="0"/>
              <a:t>https://apply.seojeong.ac.kr/GateWeb/Apply/ApplyStart.aspx#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54758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AF8A25-D088-5B47-66B2-A64F0229ED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6B2CF7E5-37EA-C7E4-D76C-6B9B890CA7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02685"/>
            <a:ext cx="8544911" cy="44848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DB9C84E-6432-8AE3-96FF-03ABA8030736}"/>
              </a:ext>
            </a:extLst>
          </p:cNvPr>
          <p:cNvSpPr txBox="1"/>
          <p:nvPr/>
        </p:nvSpPr>
        <p:spPr>
          <a:xfrm>
            <a:off x="581494" y="626874"/>
            <a:ext cx="54681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2000" b="1" dirty="0">
                <a:solidFill>
                  <a:schemeClr val="bg1"/>
                </a:solidFill>
                <a:latin typeface="Pretendard Variable SemiBold" panose="02000003000000020004" pitchFamily="2" charset="-127"/>
                <a:ea typeface="Pretendard Variable SemiBold" panose="02000003000000020004" pitchFamily="2" charset="-127"/>
                <a:cs typeface="Pretendard Variable SemiBold" panose="02000003000000020004" pitchFamily="2" charset="-127"/>
              </a:rPr>
              <a:t>메인 메뉴</a:t>
            </a:r>
            <a:endParaRPr lang="ko-Kore-KR" altLang="en-US" sz="2000" b="1" dirty="0">
              <a:solidFill>
                <a:schemeClr val="bg1"/>
              </a:solidFill>
              <a:latin typeface="Pretendard Variable SemiBold" panose="02000003000000020004" pitchFamily="2" charset="-127"/>
              <a:ea typeface="Pretendard Variable SemiBold" panose="02000003000000020004" pitchFamily="2" charset="-127"/>
              <a:cs typeface="Pretendard Variable SemiBold" panose="02000003000000020004" pitchFamily="2" charset="-127"/>
            </a:endParaRP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71C2E7B4-CDEF-4EC0-9995-F56CCE0B50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6470" y="1649506"/>
            <a:ext cx="7936754" cy="4464424"/>
          </a:xfrm>
          <a:prstGeom prst="rect">
            <a:avLst/>
          </a:prstGeom>
        </p:spPr>
      </p:pic>
      <p:sp>
        <p:nvSpPr>
          <p:cNvPr id="10" name="화살표: 왼쪽 9">
            <a:extLst>
              <a:ext uri="{FF2B5EF4-FFF2-40B4-BE49-F238E27FC236}">
                <a16:creationId xmlns:a16="http://schemas.microsoft.com/office/drawing/2014/main" id="{424BF108-7120-4BD3-89A3-C7F28675319B}"/>
              </a:ext>
            </a:extLst>
          </p:cNvPr>
          <p:cNvSpPr/>
          <p:nvPr/>
        </p:nvSpPr>
        <p:spPr>
          <a:xfrm>
            <a:off x="5688105" y="2249145"/>
            <a:ext cx="948267" cy="533400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1</a:t>
            </a:r>
            <a:endParaRPr lang="ko-KR" altLang="en-US" dirty="0"/>
          </a:p>
        </p:txBody>
      </p:sp>
      <p:sp>
        <p:nvSpPr>
          <p:cNvPr id="11" name="화살표: 왼쪽 10">
            <a:extLst>
              <a:ext uri="{FF2B5EF4-FFF2-40B4-BE49-F238E27FC236}">
                <a16:creationId xmlns:a16="http://schemas.microsoft.com/office/drawing/2014/main" id="{1A70ECF1-2C41-48FA-8E17-461233338440}"/>
              </a:ext>
            </a:extLst>
          </p:cNvPr>
          <p:cNvSpPr/>
          <p:nvPr/>
        </p:nvSpPr>
        <p:spPr>
          <a:xfrm>
            <a:off x="3798320" y="3348318"/>
            <a:ext cx="948267" cy="533400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2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89236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C3D9AC-E5E7-9AA3-077D-7305EA0E82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13638015-A3BF-37B7-18B5-52D699F3399E}"/>
              </a:ext>
            </a:extLst>
          </p:cNvPr>
          <p:cNvSpPr txBox="1"/>
          <p:nvPr/>
        </p:nvSpPr>
        <p:spPr>
          <a:xfrm>
            <a:off x="2186749" y="1832549"/>
            <a:ext cx="6729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항목 </a:t>
            </a:r>
            <a:r>
              <a:rPr lang="en-US" altLang="ko-KR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A</a:t>
            </a:r>
            <a:endParaRPr lang="ko-Kore-KR" altLang="en-US" sz="16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E3D42A5-BEC5-F909-839D-F0864E2C400E}"/>
              </a:ext>
            </a:extLst>
          </p:cNvPr>
          <p:cNvSpPr txBox="1"/>
          <p:nvPr/>
        </p:nvSpPr>
        <p:spPr>
          <a:xfrm>
            <a:off x="4118048" y="1832549"/>
            <a:ext cx="6729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항목 </a:t>
            </a:r>
            <a:r>
              <a:rPr lang="en-US" altLang="ko-KR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B</a:t>
            </a:r>
            <a:endParaRPr lang="ko-Kore-KR" altLang="en-US" sz="1600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44A7C29-1589-3B73-83D5-5927FBCDE65E}"/>
              </a:ext>
            </a:extLst>
          </p:cNvPr>
          <p:cNvSpPr txBox="1"/>
          <p:nvPr/>
        </p:nvSpPr>
        <p:spPr>
          <a:xfrm>
            <a:off x="6049347" y="1832549"/>
            <a:ext cx="6729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항목 </a:t>
            </a:r>
            <a:r>
              <a:rPr lang="en-US" altLang="ko-KR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C</a:t>
            </a:r>
            <a:endParaRPr lang="ko-Kore-KR" altLang="en-US" sz="1600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EAE520D-EC3D-A5C6-23F3-84DC71347DFF}"/>
              </a:ext>
            </a:extLst>
          </p:cNvPr>
          <p:cNvSpPr txBox="1"/>
          <p:nvPr/>
        </p:nvSpPr>
        <p:spPr>
          <a:xfrm>
            <a:off x="7980646" y="1832549"/>
            <a:ext cx="6729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항목 </a:t>
            </a:r>
            <a:r>
              <a:rPr lang="en-US" altLang="ko-KR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D</a:t>
            </a:r>
            <a:endParaRPr lang="ko-Kore-KR" altLang="en-US" sz="1600" dirty="0">
              <a:solidFill>
                <a:schemeClr val="bg1"/>
              </a:solidFill>
            </a:endParaRP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308B2C37-3DF7-4FFF-8A2A-0919676247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02685"/>
            <a:ext cx="8544911" cy="448489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7ADEAB20-7C31-4F97-ABA7-C74E6D8E303D}"/>
              </a:ext>
            </a:extLst>
          </p:cNvPr>
          <p:cNvSpPr txBox="1"/>
          <p:nvPr/>
        </p:nvSpPr>
        <p:spPr>
          <a:xfrm>
            <a:off x="581494" y="626874"/>
            <a:ext cx="54681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latin typeface="Pretendard Variable SemiBold" panose="02000003000000020004" pitchFamily="2" charset="-127"/>
                <a:ea typeface="Pretendard Variable SemiBold" panose="02000003000000020004" pitchFamily="2" charset="-127"/>
                <a:cs typeface="Pretendard Variable SemiBold" panose="02000003000000020004" pitchFamily="2" charset="-127"/>
                <a:sym typeface="Apple SD 산돌고딕 Neo 옅은체"/>
              </a:rPr>
              <a:t>1 </a:t>
            </a:r>
            <a:r>
              <a:rPr lang="ko-KR" altLang="en-US" sz="2000" b="1" dirty="0">
                <a:solidFill>
                  <a:schemeClr val="bg1"/>
                </a:solidFill>
                <a:latin typeface="Pretendard Variable SemiBold" panose="02000003000000020004" pitchFamily="2" charset="-127"/>
                <a:ea typeface="Pretendard Variable SemiBold" panose="02000003000000020004" pitchFamily="2" charset="-127"/>
                <a:cs typeface="Pretendard Variable SemiBold" panose="02000003000000020004" pitchFamily="2" charset="-127"/>
                <a:sym typeface="Apple SD 산돌고딕 Neo 옅은체"/>
              </a:rPr>
              <a:t>페이지</a:t>
            </a:r>
            <a:endParaRPr lang="ko-Kore-KR" altLang="en-US" sz="2000" dirty="0">
              <a:solidFill>
                <a:schemeClr val="bg1"/>
              </a:solidFill>
              <a:latin typeface="Pretendard Variable SemiBold" panose="02000003000000020004" pitchFamily="2" charset="-127"/>
              <a:ea typeface="Pretendard Variable SemiBold" panose="02000003000000020004" pitchFamily="2" charset="-127"/>
              <a:cs typeface="Pretendard Variable SemiBold" panose="02000003000000020004" pitchFamily="2" charset="-127"/>
            </a:endParaRPr>
          </a:p>
        </p:txBody>
      </p:sp>
      <p:pic>
        <p:nvPicPr>
          <p:cNvPr id="15" name="그림 14">
            <a:extLst>
              <a:ext uri="{FF2B5EF4-FFF2-40B4-BE49-F238E27FC236}">
                <a16:creationId xmlns:a16="http://schemas.microsoft.com/office/drawing/2014/main" id="{672EBB87-C5E5-44B3-A941-ADF63D80CA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9745" y="1299629"/>
            <a:ext cx="4449289" cy="5109882"/>
          </a:xfrm>
          <a:prstGeom prst="rect">
            <a:avLst/>
          </a:prstGeom>
        </p:spPr>
      </p:pic>
      <p:sp>
        <p:nvSpPr>
          <p:cNvPr id="16" name="화살표: 왼쪽 15">
            <a:extLst>
              <a:ext uri="{FF2B5EF4-FFF2-40B4-BE49-F238E27FC236}">
                <a16:creationId xmlns:a16="http://schemas.microsoft.com/office/drawing/2014/main" id="{9862E994-1287-48BC-8208-446E6A004384}"/>
              </a:ext>
            </a:extLst>
          </p:cNvPr>
          <p:cNvSpPr/>
          <p:nvPr/>
        </p:nvSpPr>
        <p:spPr>
          <a:xfrm>
            <a:off x="4918963" y="3173501"/>
            <a:ext cx="581401" cy="369332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2</a:t>
            </a:r>
            <a:endParaRPr lang="ko-KR" altLang="en-US" dirty="0"/>
          </a:p>
        </p:txBody>
      </p:sp>
      <p:sp>
        <p:nvSpPr>
          <p:cNvPr id="17" name="화살표: 왼쪽 16">
            <a:extLst>
              <a:ext uri="{FF2B5EF4-FFF2-40B4-BE49-F238E27FC236}">
                <a16:creationId xmlns:a16="http://schemas.microsoft.com/office/drawing/2014/main" id="{1F514774-1328-4589-8D74-58242EF5B6BF}"/>
              </a:ext>
            </a:extLst>
          </p:cNvPr>
          <p:cNvSpPr/>
          <p:nvPr/>
        </p:nvSpPr>
        <p:spPr>
          <a:xfrm>
            <a:off x="7077627" y="4600400"/>
            <a:ext cx="567211" cy="369332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4</a:t>
            </a:r>
            <a:endParaRPr lang="ko-KR" altLang="en-US" dirty="0"/>
          </a:p>
        </p:txBody>
      </p:sp>
      <p:sp>
        <p:nvSpPr>
          <p:cNvPr id="18" name="화살표: 왼쪽 17">
            <a:extLst>
              <a:ext uri="{FF2B5EF4-FFF2-40B4-BE49-F238E27FC236}">
                <a16:creationId xmlns:a16="http://schemas.microsoft.com/office/drawing/2014/main" id="{ABACC40F-6CF3-4FFF-AF86-C07DA3960406}"/>
              </a:ext>
            </a:extLst>
          </p:cNvPr>
          <p:cNvSpPr/>
          <p:nvPr/>
        </p:nvSpPr>
        <p:spPr>
          <a:xfrm>
            <a:off x="7077628" y="3776708"/>
            <a:ext cx="567211" cy="384957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3</a:t>
            </a:r>
            <a:endParaRPr lang="ko-KR" alt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10A12F5-85ED-4B79-8C82-328DFF8723CD}"/>
              </a:ext>
            </a:extLst>
          </p:cNvPr>
          <p:cNvSpPr txBox="1"/>
          <p:nvPr/>
        </p:nvSpPr>
        <p:spPr>
          <a:xfrm>
            <a:off x="118533" y="2833005"/>
            <a:ext cx="299176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※ </a:t>
            </a:r>
            <a:r>
              <a:rPr lang="ko-KR" altLang="en-US" dirty="0"/>
              <a:t>주의사항 </a:t>
            </a:r>
            <a:r>
              <a:rPr lang="en-US" altLang="ko-KR" dirty="0"/>
              <a:t>※</a:t>
            </a:r>
            <a:br>
              <a:rPr lang="en-US" altLang="ko-KR" dirty="0"/>
            </a:br>
            <a:endParaRPr lang="en-US" altLang="ko-KR" dirty="0"/>
          </a:p>
          <a:p>
            <a:r>
              <a:rPr lang="ko-KR" altLang="en-US" dirty="0" err="1"/>
              <a:t>메일아이디</a:t>
            </a:r>
            <a:endParaRPr lang="en-US" altLang="ko-KR" dirty="0"/>
          </a:p>
          <a:p>
            <a:r>
              <a:rPr lang="ko-KR" altLang="en-US" dirty="0"/>
              <a:t>휴대폰번호는</a:t>
            </a:r>
            <a:endParaRPr lang="en-US" altLang="ko-KR" dirty="0"/>
          </a:p>
          <a:p>
            <a:r>
              <a:rPr lang="ko-KR" altLang="en-US" b="1" dirty="0">
                <a:solidFill>
                  <a:srgbClr val="FF0000"/>
                </a:solidFill>
              </a:rPr>
              <a:t>지원자</a:t>
            </a:r>
            <a:r>
              <a:rPr lang="en-US" altLang="ko-KR" b="1" dirty="0">
                <a:solidFill>
                  <a:srgbClr val="FF0000"/>
                </a:solidFill>
              </a:rPr>
              <a:t> </a:t>
            </a:r>
            <a:r>
              <a:rPr lang="ko-KR" altLang="en-US" b="1" dirty="0">
                <a:solidFill>
                  <a:srgbClr val="FF0000"/>
                </a:solidFill>
              </a:rPr>
              <a:t>정보</a:t>
            </a:r>
            <a:r>
              <a:rPr lang="ko-KR" altLang="en-US" dirty="0"/>
              <a:t>를 입력</a:t>
            </a:r>
            <a:endParaRPr lang="en-US" altLang="ko-KR" dirty="0"/>
          </a:p>
          <a:p>
            <a:endParaRPr lang="en-US" altLang="ko-KR" dirty="0"/>
          </a:p>
          <a:p>
            <a:r>
              <a:rPr lang="ko-KR" altLang="en-US" dirty="0"/>
              <a:t>만일 해외지원자일 경우</a:t>
            </a:r>
            <a:endParaRPr lang="en-US" altLang="ko-KR" dirty="0"/>
          </a:p>
          <a:p>
            <a:r>
              <a:rPr lang="ko-KR" altLang="en-US" dirty="0" err="1"/>
              <a:t>메일아이디는</a:t>
            </a:r>
            <a:endParaRPr lang="en-US" altLang="ko-KR" dirty="0"/>
          </a:p>
          <a:p>
            <a:r>
              <a:rPr lang="ko-KR" altLang="en-US" dirty="0"/>
              <a:t>지원자 정보를 입력하고</a:t>
            </a:r>
            <a:endParaRPr lang="en-US" altLang="ko-KR" dirty="0"/>
          </a:p>
          <a:p>
            <a:r>
              <a:rPr lang="ko-KR" altLang="en-US" dirty="0"/>
              <a:t>휴대폰 번호는 연락가능한 </a:t>
            </a:r>
            <a:r>
              <a:rPr lang="ko-KR" altLang="en-US" b="1" dirty="0">
                <a:solidFill>
                  <a:srgbClr val="FF0000"/>
                </a:solidFill>
              </a:rPr>
              <a:t>국내 보호자 연락처</a:t>
            </a:r>
            <a:r>
              <a:rPr lang="ko-KR" altLang="en-US" dirty="0"/>
              <a:t>를 입력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1CF8442-B556-40BF-8585-6EE21A671A86}"/>
              </a:ext>
            </a:extLst>
          </p:cNvPr>
          <p:cNvSpPr txBox="1"/>
          <p:nvPr/>
        </p:nvSpPr>
        <p:spPr>
          <a:xfrm>
            <a:off x="5556643" y="3160622"/>
            <a:ext cx="3815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지원학과 명 확인</a:t>
            </a:r>
            <a:r>
              <a:rPr lang="en-US" altLang="ko-KR" b="1" dirty="0">
                <a:solidFill>
                  <a:srgbClr val="FF0000"/>
                </a:solidFill>
              </a:rPr>
              <a:t> </a:t>
            </a:r>
            <a:r>
              <a:rPr lang="ko-KR" altLang="en-US" b="1" dirty="0">
                <a:solidFill>
                  <a:srgbClr val="FF0000"/>
                </a:solidFill>
              </a:rPr>
              <a:t>이후 수정불가</a:t>
            </a:r>
          </a:p>
        </p:txBody>
      </p:sp>
      <p:sp>
        <p:nvSpPr>
          <p:cNvPr id="21" name="화살표: 왼쪽 20">
            <a:extLst>
              <a:ext uri="{FF2B5EF4-FFF2-40B4-BE49-F238E27FC236}">
                <a16:creationId xmlns:a16="http://schemas.microsoft.com/office/drawing/2014/main" id="{5153197C-D8E8-4810-AF86-D8614674F12E}"/>
              </a:ext>
            </a:extLst>
          </p:cNvPr>
          <p:cNvSpPr/>
          <p:nvPr/>
        </p:nvSpPr>
        <p:spPr>
          <a:xfrm>
            <a:off x="6155132" y="5462992"/>
            <a:ext cx="567211" cy="369332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5</a:t>
            </a:r>
            <a:endParaRPr lang="ko-KR" altLang="en-US" dirty="0"/>
          </a:p>
        </p:txBody>
      </p:sp>
      <p:sp>
        <p:nvSpPr>
          <p:cNvPr id="22" name="화살표: 왼쪽 21">
            <a:extLst>
              <a:ext uri="{FF2B5EF4-FFF2-40B4-BE49-F238E27FC236}">
                <a16:creationId xmlns:a16="http://schemas.microsoft.com/office/drawing/2014/main" id="{EF6E298E-DCAE-40AF-8BAC-AD928DCB3C1F}"/>
              </a:ext>
            </a:extLst>
          </p:cNvPr>
          <p:cNvSpPr/>
          <p:nvPr/>
        </p:nvSpPr>
        <p:spPr>
          <a:xfrm>
            <a:off x="4500343" y="2771158"/>
            <a:ext cx="581401" cy="338554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1</a:t>
            </a:r>
            <a:endParaRPr lang="ko-KR" alt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FE24925-3B67-44D8-A073-CC20A9985FC6}"/>
              </a:ext>
            </a:extLst>
          </p:cNvPr>
          <p:cNvSpPr txBox="1"/>
          <p:nvPr/>
        </p:nvSpPr>
        <p:spPr>
          <a:xfrm>
            <a:off x="5209663" y="2759379"/>
            <a:ext cx="42136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전공심화 </a:t>
            </a:r>
            <a:r>
              <a:rPr lang="en-US" altLang="ko-KR" b="1" dirty="0">
                <a:solidFill>
                  <a:srgbClr val="FF0000"/>
                </a:solidFill>
              </a:rPr>
              <a:t>– </a:t>
            </a:r>
            <a:r>
              <a:rPr lang="ko-KR" altLang="en-US" b="1" dirty="0">
                <a:solidFill>
                  <a:srgbClr val="FF0000"/>
                </a:solidFill>
              </a:rPr>
              <a:t>외국인 전형이 맞는지 확인</a:t>
            </a:r>
          </a:p>
        </p:txBody>
      </p:sp>
    </p:spTree>
    <p:extLst>
      <p:ext uri="{BB962C8B-B14F-4D97-AF65-F5344CB8AC3E}">
        <p14:creationId xmlns:p14="http://schemas.microsoft.com/office/powerpoint/2010/main" val="188928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C3D9AC-E5E7-9AA3-077D-7305EA0E82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13638015-A3BF-37B7-18B5-52D699F3399E}"/>
              </a:ext>
            </a:extLst>
          </p:cNvPr>
          <p:cNvSpPr txBox="1"/>
          <p:nvPr/>
        </p:nvSpPr>
        <p:spPr>
          <a:xfrm>
            <a:off x="2186749" y="1832549"/>
            <a:ext cx="6729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항목 </a:t>
            </a:r>
            <a:r>
              <a:rPr lang="en-US" altLang="ko-KR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A</a:t>
            </a:r>
            <a:endParaRPr lang="ko-Kore-KR" altLang="en-US" sz="16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E3D42A5-BEC5-F909-839D-F0864E2C400E}"/>
              </a:ext>
            </a:extLst>
          </p:cNvPr>
          <p:cNvSpPr txBox="1"/>
          <p:nvPr/>
        </p:nvSpPr>
        <p:spPr>
          <a:xfrm>
            <a:off x="4118048" y="1832549"/>
            <a:ext cx="6729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항목 </a:t>
            </a:r>
            <a:r>
              <a:rPr lang="en-US" altLang="ko-KR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B</a:t>
            </a:r>
            <a:endParaRPr lang="ko-Kore-KR" altLang="en-US" sz="1600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44A7C29-1589-3B73-83D5-5927FBCDE65E}"/>
              </a:ext>
            </a:extLst>
          </p:cNvPr>
          <p:cNvSpPr txBox="1"/>
          <p:nvPr/>
        </p:nvSpPr>
        <p:spPr>
          <a:xfrm>
            <a:off x="6049347" y="1832549"/>
            <a:ext cx="6729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항목 </a:t>
            </a:r>
            <a:r>
              <a:rPr lang="en-US" altLang="ko-KR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C</a:t>
            </a:r>
            <a:endParaRPr lang="ko-Kore-KR" altLang="en-US" sz="1600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EAE520D-EC3D-A5C6-23F3-84DC71347DFF}"/>
              </a:ext>
            </a:extLst>
          </p:cNvPr>
          <p:cNvSpPr txBox="1"/>
          <p:nvPr/>
        </p:nvSpPr>
        <p:spPr>
          <a:xfrm>
            <a:off x="7980646" y="1832549"/>
            <a:ext cx="6729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항목 </a:t>
            </a:r>
            <a:r>
              <a:rPr lang="en-US" altLang="ko-KR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D</a:t>
            </a:r>
            <a:endParaRPr lang="ko-Kore-KR" altLang="en-US" sz="1600" dirty="0">
              <a:solidFill>
                <a:schemeClr val="bg1"/>
              </a:solidFill>
            </a:endParaRP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308B2C37-3DF7-4FFF-8A2A-0919676247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02685"/>
            <a:ext cx="8544911" cy="448489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7ADEAB20-7C31-4F97-ABA7-C74E6D8E303D}"/>
              </a:ext>
            </a:extLst>
          </p:cNvPr>
          <p:cNvSpPr txBox="1"/>
          <p:nvPr/>
        </p:nvSpPr>
        <p:spPr>
          <a:xfrm>
            <a:off x="581494" y="626874"/>
            <a:ext cx="54681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latin typeface="Pretendard Variable SemiBold" panose="02000003000000020004" pitchFamily="2" charset="-127"/>
                <a:ea typeface="Pretendard Variable SemiBold" panose="02000003000000020004" pitchFamily="2" charset="-127"/>
                <a:cs typeface="Pretendard Variable SemiBold" panose="02000003000000020004" pitchFamily="2" charset="-127"/>
                <a:sym typeface="Apple SD 산돌고딕 Neo 옅은체"/>
              </a:rPr>
              <a:t>2 </a:t>
            </a:r>
            <a:r>
              <a:rPr lang="ko-KR" altLang="en-US" sz="2000" b="1" dirty="0">
                <a:solidFill>
                  <a:schemeClr val="bg1"/>
                </a:solidFill>
                <a:latin typeface="Pretendard Variable SemiBold" panose="02000003000000020004" pitchFamily="2" charset="-127"/>
                <a:ea typeface="Pretendard Variable SemiBold" panose="02000003000000020004" pitchFamily="2" charset="-127"/>
                <a:cs typeface="Pretendard Variable SemiBold" panose="02000003000000020004" pitchFamily="2" charset="-127"/>
                <a:sym typeface="Apple SD 산돌고딕 Neo 옅은체"/>
              </a:rPr>
              <a:t>페이지</a:t>
            </a:r>
            <a:endParaRPr lang="ko-Kore-KR" altLang="en-US" sz="2000" dirty="0">
              <a:solidFill>
                <a:schemeClr val="bg1"/>
              </a:solidFill>
              <a:latin typeface="Pretendard Variable SemiBold" panose="02000003000000020004" pitchFamily="2" charset="-127"/>
              <a:ea typeface="Pretendard Variable SemiBold" panose="02000003000000020004" pitchFamily="2" charset="-127"/>
              <a:cs typeface="Pretendard Variable SemiBold" panose="02000003000000020004" pitchFamily="2" charset="-127"/>
            </a:endParaRPr>
          </a:p>
        </p:txBody>
      </p:sp>
      <p:pic>
        <p:nvPicPr>
          <p:cNvPr id="15" name="그림 14">
            <a:extLst>
              <a:ext uri="{FF2B5EF4-FFF2-40B4-BE49-F238E27FC236}">
                <a16:creationId xmlns:a16="http://schemas.microsoft.com/office/drawing/2014/main" id="{911D7CDC-5439-4225-85F4-7B85CB8DD7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892" y="1501399"/>
            <a:ext cx="9174304" cy="4757919"/>
          </a:xfrm>
          <a:prstGeom prst="rect">
            <a:avLst/>
          </a:prstGeom>
        </p:spPr>
      </p:pic>
      <p:sp>
        <p:nvSpPr>
          <p:cNvPr id="16" name="화살표: 오른쪽 15">
            <a:extLst>
              <a:ext uri="{FF2B5EF4-FFF2-40B4-BE49-F238E27FC236}">
                <a16:creationId xmlns:a16="http://schemas.microsoft.com/office/drawing/2014/main" id="{B4BB325A-B6C6-4CCA-942D-8201A888A25A}"/>
              </a:ext>
            </a:extLst>
          </p:cNvPr>
          <p:cNvSpPr/>
          <p:nvPr/>
        </p:nvSpPr>
        <p:spPr>
          <a:xfrm>
            <a:off x="6462045" y="5255904"/>
            <a:ext cx="672996" cy="33855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77929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C3D9AC-E5E7-9AA3-077D-7305EA0E82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13638015-A3BF-37B7-18B5-52D699F3399E}"/>
              </a:ext>
            </a:extLst>
          </p:cNvPr>
          <p:cNvSpPr txBox="1"/>
          <p:nvPr/>
        </p:nvSpPr>
        <p:spPr>
          <a:xfrm>
            <a:off x="2186749" y="1832549"/>
            <a:ext cx="6729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항목 </a:t>
            </a:r>
            <a:r>
              <a:rPr lang="en-US" altLang="ko-KR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A</a:t>
            </a:r>
            <a:endParaRPr lang="ko-Kore-KR" altLang="en-US" sz="16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E3D42A5-BEC5-F909-839D-F0864E2C400E}"/>
              </a:ext>
            </a:extLst>
          </p:cNvPr>
          <p:cNvSpPr txBox="1"/>
          <p:nvPr/>
        </p:nvSpPr>
        <p:spPr>
          <a:xfrm>
            <a:off x="4118048" y="1832549"/>
            <a:ext cx="6729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항목 </a:t>
            </a:r>
            <a:r>
              <a:rPr lang="en-US" altLang="ko-KR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B</a:t>
            </a:r>
            <a:endParaRPr lang="ko-Kore-KR" altLang="en-US" sz="1600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44A7C29-1589-3B73-83D5-5927FBCDE65E}"/>
              </a:ext>
            </a:extLst>
          </p:cNvPr>
          <p:cNvSpPr txBox="1"/>
          <p:nvPr/>
        </p:nvSpPr>
        <p:spPr>
          <a:xfrm>
            <a:off x="6049347" y="1832549"/>
            <a:ext cx="6729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항목 </a:t>
            </a:r>
            <a:r>
              <a:rPr lang="en-US" altLang="ko-KR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C</a:t>
            </a:r>
            <a:endParaRPr lang="ko-Kore-KR" altLang="en-US" sz="1600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EAE520D-EC3D-A5C6-23F3-84DC71347DFF}"/>
              </a:ext>
            </a:extLst>
          </p:cNvPr>
          <p:cNvSpPr txBox="1"/>
          <p:nvPr/>
        </p:nvSpPr>
        <p:spPr>
          <a:xfrm>
            <a:off x="7980646" y="1832549"/>
            <a:ext cx="6729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항목 </a:t>
            </a:r>
            <a:r>
              <a:rPr lang="en-US" altLang="ko-KR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D</a:t>
            </a:r>
            <a:endParaRPr lang="ko-Kore-KR" altLang="en-US" sz="1600" dirty="0">
              <a:solidFill>
                <a:schemeClr val="bg1"/>
              </a:solidFill>
            </a:endParaRP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308B2C37-3DF7-4FFF-8A2A-0919676247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02685"/>
            <a:ext cx="8544911" cy="448489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7ADEAB20-7C31-4F97-ABA7-C74E6D8E303D}"/>
              </a:ext>
            </a:extLst>
          </p:cNvPr>
          <p:cNvSpPr txBox="1"/>
          <p:nvPr/>
        </p:nvSpPr>
        <p:spPr>
          <a:xfrm>
            <a:off x="581494" y="626874"/>
            <a:ext cx="54681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latin typeface="Pretendard Variable SemiBold" panose="02000003000000020004" pitchFamily="2" charset="-127"/>
                <a:ea typeface="Pretendard Variable SemiBold" panose="02000003000000020004" pitchFamily="2" charset="-127"/>
                <a:cs typeface="Pretendard Variable SemiBold" panose="02000003000000020004" pitchFamily="2" charset="-127"/>
                <a:sym typeface="Apple SD 산돌고딕 Neo 옅은체"/>
              </a:rPr>
              <a:t>2 </a:t>
            </a:r>
            <a:r>
              <a:rPr lang="ko-KR" altLang="en-US" sz="2000" b="1" dirty="0">
                <a:solidFill>
                  <a:schemeClr val="bg1"/>
                </a:solidFill>
                <a:latin typeface="Pretendard Variable SemiBold" panose="02000003000000020004" pitchFamily="2" charset="-127"/>
                <a:ea typeface="Pretendard Variable SemiBold" panose="02000003000000020004" pitchFamily="2" charset="-127"/>
                <a:cs typeface="Pretendard Variable SemiBold" panose="02000003000000020004" pitchFamily="2" charset="-127"/>
                <a:sym typeface="Apple SD 산돌고딕 Neo 옅은체"/>
              </a:rPr>
              <a:t>페이지</a:t>
            </a:r>
            <a:endParaRPr lang="ko-Kore-KR" altLang="en-US" sz="2000" dirty="0">
              <a:solidFill>
                <a:schemeClr val="bg1"/>
              </a:solidFill>
              <a:latin typeface="Pretendard Variable SemiBold" panose="02000003000000020004" pitchFamily="2" charset="-127"/>
              <a:ea typeface="Pretendard Variable SemiBold" panose="02000003000000020004" pitchFamily="2" charset="-127"/>
              <a:cs typeface="Pretendard Variable SemiBold" panose="02000003000000020004" pitchFamily="2" charset="-127"/>
            </a:endParaRPr>
          </a:p>
        </p:txBody>
      </p:sp>
      <p:pic>
        <p:nvPicPr>
          <p:cNvPr id="15" name="그림 14">
            <a:extLst>
              <a:ext uri="{FF2B5EF4-FFF2-40B4-BE49-F238E27FC236}">
                <a16:creationId xmlns:a16="http://schemas.microsoft.com/office/drawing/2014/main" id="{0C2A14DD-A980-4118-B382-6123BF49E6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569" y="1359869"/>
            <a:ext cx="8510950" cy="5049641"/>
          </a:xfrm>
          <a:prstGeom prst="rect">
            <a:avLst/>
          </a:prstGeom>
        </p:spPr>
      </p:pic>
      <p:sp>
        <p:nvSpPr>
          <p:cNvPr id="16" name="화살표: 왼쪽 15">
            <a:extLst>
              <a:ext uri="{FF2B5EF4-FFF2-40B4-BE49-F238E27FC236}">
                <a16:creationId xmlns:a16="http://schemas.microsoft.com/office/drawing/2014/main" id="{11B94B0B-9D81-42DC-BAB3-2B9EB624F29C}"/>
              </a:ext>
            </a:extLst>
          </p:cNvPr>
          <p:cNvSpPr/>
          <p:nvPr/>
        </p:nvSpPr>
        <p:spPr>
          <a:xfrm>
            <a:off x="5730505" y="5435378"/>
            <a:ext cx="894413" cy="338555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560647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C3D9AC-E5E7-9AA3-077D-7305EA0E82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13638015-A3BF-37B7-18B5-52D699F3399E}"/>
              </a:ext>
            </a:extLst>
          </p:cNvPr>
          <p:cNvSpPr txBox="1"/>
          <p:nvPr/>
        </p:nvSpPr>
        <p:spPr>
          <a:xfrm>
            <a:off x="2186749" y="1832549"/>
            <a:ext cx="6729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항목 </a:t>
            </a:r>
            <a:r>
              <a:rPr lang="en-US" altLang="ko-KR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A</a:t>
            </a:r>
            <a:endParaRPr lang="ko-Kore-KR" altLang="en-US" sz="16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E3D42A5-BEC5-F909-839D-F0864E2C400E}"/>
              </a:ext>
            </a:extLst>
          </p:cNvPr>
          <p:cNvSpPr txBox="1"/>
          <p:nvPr/>
        </p:nvSpPr>
        <p:spPr>
          <a:xfrm>
            <a:off x="4118048" y="1832549"/>
            <a:ext cx="6729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항목 </a:t>
            </a:r>
            <a:r>
              <a:rPr lang="en-US" altLang="ko-KR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B</a:t>
            </a:r>
            <a:endParaRPr lang="ko-Kore-KR" altLang="en-US" sz="1600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44A7C29-1589-3B73-83D5-5927FBCDE65E}"/>
              </a:ext>
            </a:extLst>
          </p:cNvPr>
          <p:cNvSpPr txBox="1"/>
          <p:nvPr/>
        </p:nvSpPr>
        <p:spPr>
          <a:xfrm>
            <a:off x="6049347" y="1832549"/>
            <a:ext cx="6729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항목 </a:t>
            </a:r>
            <a:r>
              <a:rPr lang="en-US" altLang="ko-KR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C</a:t>
            </a:r>
            <a:endParaRPr lang="ko-Kore-KR" altLang="en-US" sz="1600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EAE520D-EC3D-A5C6-23F3-84DC71347DFF}"/>
              </a:ext>
            </a:extLst>
          </p:cNvPr>
          <p:cNvSpPr txBox="1"/>
          <p:nvPr/>
        </p:nvSpPr>
        <p:spPr>
          <a:xfrm>
            <a:off x="7980646" y="1832549"/>
            <a:ext cx="6729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항목 </a:t>
            </a:r>
            <a:r>
              <a:rPr lang="en-US" altLang="ko-KR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D</a:t>
            </a:r>
            <a:endParaRPr lang="ko-Kore-KR" altLang="en-US" sz="1600" dirty="0">
              <a:solidFill>
                <a:schemeClr val="bg1"/>
              </a:solidFill>
            </a:endParaRP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308B2C37-3DF7-4FFF-8A2A-0919676247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02685"/>
            <a:ext cx="8544911" cy="448489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7ADEAB20-7C31-4F97-ABA7-C74E6D8E303D}"/>
              </a:ext>
            </a:extLst>
          </p:cNvPr>
          <p:cNvSpPr txBox="1"/>
          <p:nvPr/>
        </p:nvSpPr>
        <p:spPr>
          <a:xfrm>
            <a:off x="581494" y="626874"/>
            <a:ext cx="54681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latin typeface="Pretendard Variable SemiBold" panose="02000003000000020004" pitchFamily="2" charset="-127"/>
                <a:ea typeface="Pretendard Variable SemiBold" panose="02000003000000020004" pitchFamily="2" charset="-127"/>
                <a:cs typeface="Pretendard Variable SemiBold" panose="02000003000000020004" pitchFamily="2" charset="-127"/>
                <a:sym typeface="Apple SD 산돌고딕 Neo 옅은체"/>
              </a:rPr>
              <a:t>3 </a:t>
            </a:r>
            <a:r>
              <a:rPr lang="ko-KR" altLang="en-US" sz="2000" b="1" dirty="0">
                <a:solidFill>
                  <a:schemeClr val="bg1"/>
                </a:solidFill>
                <a:latin typeface="Pretendard Variable SemiBold" panose="02000003000000020004" pitchFamily="2" charset="-127"/>
                <a:ea typeface="Pretendard Variable SemiBold" panose="02000003000000020004" pitchFamily="2" charset="-127"/>
                <a:cs typeface="Pretendard Variable SemiBold" panose="02000003000000020004" pitchFamily="2" charset="-127"/>
                <a:sym typeface="Apple SD 산돌고딕 Neo 옅은체"/>
              </a:rPr>
              <a:t>페이지</a:t>
            </a:r>
            <a:endParaRPr lang="ko-Kore-KR" altLang="en-US" sz="2000" dirty="0">
              <a:solidFill>
                <a:schemeClr val="bg1"/>
              </a:solidFill>
              <a:latin typeface="Pretendard Variable SemiBold" panose="02000003000000020004" pitchFamily="2" charset="-127"/>
              <a:ea typeface="Pretendard Variable SemiBold" panose="02000003000000020004" pitchFamily="2" charset="-127"/>
              <a:cs typeface="Pretendard Variable SemiBold" panose="02000003000000020004" pitchFamily="2" charset="-127"/>
            </a:endParaRPr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4E94C309-3610-4EE8-B509-3A4A43D947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887" y="1502149"/>
            <a:ext cx="9420225" cy="4857750"/>
          </a:xfrm>
          <a:prstGeom prst="rect">
            <a:avLst/>
          </a:prstGeom>
        </p:spPr>
      </p:pic>
      <p:sp>
        <p:nvSpPr>
          <p:cNvPr id="15" name="화살표: 오른쪽 14">
            <a:extLst>
              <a:ext uri="{FF2B5EF4-FFF2-40B4-BE49-F238E27FC236}">
                <a16:creationId xmlns:a16="http://schemas.microsoft.com/office/drawing/2014/main" id="{EF7FBCAD-51ED-4EE0-9238-B9C88B7F2139}"/>
              </a:ext>
            </a:extLst>
          </p:cNvPr>
          <p:cNvSpPr/>
          <p:nvPr/>
        </p:nvSpPr>
        <p:spPr>
          <a:xfrm>
            <a:off x="2535679" y="4839298"/>
            <a:ext cx="795867" cy="4318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화살표: 오른쪽 15">
            <a:extLst>
              <a:ext uri="{FF2B5EF4-FFF2-40B4-BE49-F238E27FC236}">
                <a16:creationId xmlns:a16="http://schemas.microsoft.com/office/drawing/2014/main" id="{B7D49EAB-4D26-46BC-88F2-0D1B021FF2EA}"/>
              </a:ext>
            </a:extLst>
          </p:cNvPr>
          <p:cNvSpPr/>
          <p:nvPr/>
        </p:nvSpPr>
        <p:spPr>
          <a:xfrm>
            <a:off x="2535679" y="5423498"/>
            <a:ext cx="795867" cy="4318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32CE76F-C67C-45AE-AE0F-29760538525E}"/>
              </a:ext>
            </a:extLst>
          </p:cNvPr>
          <p:cNvSpPr txBox="1"/>
          <p:nvPr/>
        </p:nvSpPr>
        <p:spPr>
          <a:xfrm>
            <a:off x="3331546" y="4040567"/>
            <a:ext cx="54356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전형구분 및 지원학과 다시 확인</a:t>
            </a:r>
            <a:br>
              <a:rPr lang="en-US" altLang="ko-KR" b="1" dirty="0">
                <a:solidFill>
                  <a:srgbClr val="FF0000"/>
                </a:solidFill>
              </a:rPr>
            </a:br>
            <a:r>
              <a:rPr lang="ko-KR" altLang="en-US" b="1" dirty="0">
                <a:solidFill>
                  <a:srgbClr val="FF0000"/>
                </a:solidFill>
              </a:rPr>
              <a:t>현재 수정 불가능 </a:t>
            </a:r>
            <a:r>
              <a:rPr lang="en-US" altLang="ko-KR" b="1" dirty="0">
                <a:solidFill>
                  <a:srgbClr val="FF0000"/>
                </a:solidFill>
              </a:rPr>
              <a:t>(ppt 4</a:t>
            </a:r>
            <a:r>
              <a:rPr lang="ko-KR" altLang="en-US" b="1" dirty="0">
                <a:solidFill>
                  <a:srgbClr val="FF0000"/>
                </a:solidFill>
              </a:rPr>
              <a:t>페이지에서 수정해야함</a:t>
            </a:r>
            <a:r>
              <a:rPr lang="en-US" altLang="ko-KR" b="1" dirty="0">
                <a:solidFill>
                  <a:srgbClr val="FF0000"/>
                </a:solidFill>
              </a:rPr>
              <a:t>)</a:t>
            </a:r>
            <a:r>
              <a:rPr lang="ko-KR" altLang="en-US" b="1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179179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C3D9AC-E5E7-9AA3-077D-7305EA0E82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13638015-A3BF-37B7-18B5-52D699F3399E}"/>
              </a:ext>
            </a:extLst>
          </p:cNvPr>
          <p:cNvSpPr txBox="1"/>
          <p:nvPr/>
        </p:nvSpPr>
        <p:spPr>
          <a:xfrm>
            <a:off x="2186749" y="1832549"/>
            <a:ext cx="6729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항목 </a:t>
            </a:r>
            <a:r>
              <a:rPr lang="en-US" altLang="ko-KR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A</a:t>
            </a:r>
            <a:endParaRPr lang="ko-Kore-KR" altLang="en-US" sz="16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E3D42A5-BEC5-F909-839D-F0864E2C400E}"/>
              </a:ext>
            </a:extLst>
          </p:cNvPr>
          <p:cNvSpPr txBox="1"/>
          <p:nvPr/>
        </p:nvSpPr>
        <p:spPr>
          <a:xfrm>
            <a:off x="4118048" y="1832549"/>
            <a:ext cx="6729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항목 </a:t>
            </a:r>
            <a:r>
              <a:rPr lang="en-US" altLang="ko-KR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B</a:t>
            </a:r>
            <a:endParaRPr lang="ko-Kore-KR" altLang="en-US" sz="1600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44A7C29-1589-3B73-83D5-5927FBCDE65E}"/>
              </a:ext>
            </a:extLst>
          </p:cNvPr>
          <p:cNvSpPr txBox="1"/>
          <p:nvPr/>
        </p:nvSpPr>
        <p:spPr>
          <a:xfrm>
            <a:off x="6049347" y="1832549"/>
            <a:ext cx="6729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항목 </a:t>
            </a:r>
            <a:r>
              <a:rPr lang="en-US" altLang="ko-KR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C</a:t>
            </a:r>
            <a:endParaRPr lang="ko-Kore-KR" altLang="en-US" sz="1600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EAE520D-EC3D-A5C6-23F3-84DC71347DFF}"/>
              </a:ext>
            </a:extLst>
          </p:cNvPr>
          <p:cNvSpPr txBox="1"/>
          <p:nvPr/>
        </p:nvSpPr>
        <p:spPr>
          <a:xfrm>
            <a:off x="7980646" y="1832549"/>
            <a:ext cx="6729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항목 </a:t>
            </a:r>
            <a:r>
              <a:rPr lang="en-US" altLang="ko-KR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D</a:t>
            </a:r>
            <a:endParaRPr lang="ko-Kore-KR" altLang="en-US" sz="1600" dirty="0">
              <a:solidFill>
                <a:schemeClr val="bg1"/>
              </a:solidFill>
            </a:endParaRP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308B2C37-3DF7-4FFF-8A2A-0919676247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02685"/>
            <a:ext cx="8544911" cy="448489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7ADEAB20-7C31-4F97-ABA7-C74E6D8E303D}"/>
              </a:ext>
            </a:extLst>
          </p:cNvPr>
          <p:cNvSpPr txBox="1"/>
          <p:nvPr/>
        </p:nvSpPr>
        <p:spPr>
          <a:xfrm>
            <a:off x="581494" y="626874"/>
            <a:ext cx="54681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latin typeface="Pretendard Variable SemiBold" panose="02000003000000020004" pitchFamily="2" charset="-127"/>
                <a:ea typeface="Pretendard Variable SemiBold" panose="02000003000000020004" pitchFamily="2" charset="-127"/>
                <a:cs typeface="Pretendard Variable SemiBold" panose="02000003000000020004" pitchFamily="2" charset="-127"/>
                <a:sym typeface="Apple SD 산돌고딕 Neo 옅은체"/>
              </a:rPr>
              <a:t>3 </a:t>
            </a:r>
            <a:r>
              <a:rPr lang="ko-KR" altLang="en-US" sz="2000" b="1" dirty="0">
                <a:solidFill>
                  <a:schemeClr val="bg1"/>
                </a:solidFill>
                <a:latin typeface="Pretendard Variable SemiBold" panose="02000003000000020004" pitchFamily="2" charset="-127"/>
                <a:ea typeface="Pretendard Variable SemiBold" panose="02000003000000020004" pitchFamily="2" charset="-127"/>
                <a:cs typeface="Pretendard Variable SemiBold" panose="02000003000000020004" pitchFamily="2" charset="-127"/>
                <a:sym typeface="Apple SD 산돌고딕 Neo 옅은체"/>
              </a:rPr>
              <a:t>페이지</a:t>
            </a:r>
            <a:endParaRPr lang="ko-Kore-KR" altLang="en-US" sz="2000" dirty="0">
              <a:solidFill>
                <a:schemeClr val="bg1"/>
              </a:solidFill>
              <a:latin typeface="Pretendard Variable SemiBold" panose="02000003000000020004" pitchFamily="2" charset="-127"/>
              <a:ea typeface="Pretendard Variable SemiBold" panose="02000003000000020004" pitchFamily="2" charset="-127"/>
              <a:cs typeface="Pretendard Variable SemiBold" panose="02000003000000020004" pitchFamily="2" charset="-127"/>
            </a:endParaRPr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D2394A9A-3CD2-4C03-A84D-9352BC7089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543" y="1657755"/>
            <a:ext cx="8947002" cy="4573371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B413FFD9-F681-4BD5-91DE-C2AD62C87FFC}"/>
              </a:ext>
            </a:extLst>
          </p:cNvPr>
          <p:cNvSpPr txBox="1"/>
          <p:nvPr/>
        </p:nvSpPr>
        <p:spPr>
          <a:xfrm>
            <a:off x="2186749" y="1259752"/>
            <a:ext cx="26246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>
                <a:solidFill>
                  <a:srgbClr val="FF0000"/>
                </a:solidFill>
              </a:rPr>
              <a:t>모두 필수 작성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43E6FE4-A89F-4C2E-8C77-426425565EDA}"/>
              </a:ext>
            </a:extLst>
          </p:cNvPr>
          <p:cNvSpPr txBox="1"/>
          <p:nvPr/>
        </p:nvSpPr>
        <p:spPr>
          <a:xfrm>
            <a:off x="6385845" y="3170063"/>
            <a:ext cx="352015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>
                <a:solidFill>
                  <a:srgbClr val="FF0000"/>
                </a:solidFill>
              </a:rPr>
              <a:t>해외 지원자의 경우</a:t>
            </a:r>
            <a:endParaRPr lang="en-US" altLang="ko-KR" sz="1600" b="1" dirty="0">
              <a:solidFill>
                <a:srgbClr val="FF0000"/>
              </a:solidFill>
            </a:endParaRPr>
          </a:p>
          <a:p>
            <a:endParaRPr lang="en-US" altLang="ko-KR" sz="1600" b="1" dirty="0">
              <a:solidFill>
                <a:srgbClr val="FF0000"/>
              </a:solidFill>
            </a:endParaRPr>
          </a:p>
          <a:p>
            <a:r>
              <a:rPr lang="en-US" altLang="ko-KR" sz="1600" b="1" dirty="0">
                <a:solidFill>
                  <a:srgbClr val="FF0000"/>
                </a:solidFill>
              </a:rPr>
              <a:t>- </a:t>
            </a:r>
            <a:r>
              <a:rPr lang="ko-KR" altLang="en-US" sz="1600" b="1" dirty="0">
                <a:solidFill>
                  <a:srgbClr val="FF0000"/>
                </a:solidFill>
              </a:rPr>
              <a:t>주소지는 서정대학으로 지정</a:t>
            </a:r>
            <a:endParaRPr lang="en-US" altLang="ko-KR" sz="1600" b="1" dirty="0">
              <a:solidFill>
                <a:srgbClr val="FF0000"/>
              </a:solidFill>
            </a:endParaRPr>
          </a:p>
          <a:p>
            <a:endParaRPr lang="en-US" altLang="ko-KR" sz="1600" b="1" dirty="0">
              <a:solidFill>
                <a:srgbClr val="FF0000"/>
              </a:solidFill>
            </a:endParaRPr>
          </a:p>
          <a:p>
            <a:r>
              <a:rPr lang="en-US" altLang="ko-KR" sz="1600" b="1" dirty="0">
                <a:solidFill>
                  <a:srgbClr val="FF0000"/>
                </a:solidFill>
              </a:rPr>
              <a:t>- </a:t>
            </a:r>
            <a:r>
              <a:rPr lang="ko-KR" altLang="en-US" sz="1600" b="1" dirty="0">
                <a:solidFill>
                  <a:srgbClr val="FF0000"/>
                </a:solidFill>
              </a:rPr>
              <a:t>휴대전화 항목에 보호자 연락처</a:t>
            </a:r>
            <a:endParaRPr lang="en-US" altLang="ko-KR" sz="1600" b="1" dirty="0">
              <a:solidFill>
                <a:srgbClr val="FF0000"/>
              </a:solidFill>
            </a:endParaRPr>
          </a:p>
          <a:p>
            <a:pPr marL="285750" indent="-285750">
              <a:buFontTx/>
              <a:buChar char="-"/>
            </a:pPr>
            <a:endParaRPr lang="en-US" altLang="ko-KR" sz="1600" b="1" dirty="0">
              <a:solidFill>
                <a:srgbClr val="FF0000"/>
              </a:solidFill>
            </a:endParaRPr>
          </a:p>
          <a:p>
            <a:r>
              <a:rPr lang="en-US" altLang="ko-KR" sz="1600" b="1" dirty="0">
                <a:solidFill>
                  <a:srgbClr val="FF0000"/>
                </a:solidFill>
              </a:rPr>
              <a:t>- </a:t>
            </a:r>
            <a:r>
              <a:rPr lang="ko-KR" altLang="en-US" sz="1600" b="1" dirty="0">
                <a:solidFill>
                  <a:srgbClr val="FF0000"/>
                </a:solidFill>
              </a:rPr>
              <a:t>비상연락처 항목에 </a:t>
            </a:r>
            <a:br>
              <a:rPr lang="en-US" altLang="ko-KR" sz="1600" b="1" dirty="0">
                <a:solidFill>
                  <a:srgbClr val="FF0000"/>
                </a:solidFill>
              </a:rPr>
            </a:br>
            <a:r>
              <a:rPr lang="ko-KR" altLang="en-US" sz="1600" b="1" dirty="0">
                <a:solidFill>
                  <a:srgbClr val="FF0000"/>
                </a:solidFill>
              </a:rPr>
              <a:t>제</a:t>
            </a:r>
            <a:r>
              <a:rPr lang="en-US" altLang="ko-KR" sz="1600" b="1" dirty="0">
                <a:solidFill>
                  <a:srgbClr val="FF0000"/>
                </a:solidFill>
              </a:rPr>
              <a:t>2</a:t>
            </a:r>
            <a:r>
              <a:rPr lang="ko-KR" altLang="en-US" sz="1600" b="1" dirty="0">
                <a:solidFill>
                  <a:srgbClr val="FF0000"/>
                </a:solidFill>
              </a:rPr>
              <a:t>의 보호자 연락처 </a:t>
            </a:r>
            <a:r>
              <a:rPr lang="en-US" altLang="ko-KR" sz="1600" b="1" dirty="0">
                <a:solidFill>
                  <a:srgbClr val="FF0000"/>
                </a:solidFill>
              </a:rPr>
              <a:t>(</a:t>
            </a:r>
            <a:r>
              <a:rPr lang="ko-KR" altLang="en-US" sz="1600" b="1" dirty="0">
                <a:solidFill>
                  <a:srgbClr val="FF0000"/>
                </a:solidFill>
              </a:rPr>
              <a:t>유학원</a:t>
            </a:r>
            <a:r>
              <a:rPr lang="en-US" altLang="ko-KR" sz="1600" b="1" dirty="0">
                <a:solidFill>
                  <a:srgbClr val="FF0000"/>
                </a:solidFill>
              </a:rPr>
              <a:t>, </a:t>
            </a:r>
            <a:r>
              <a:rPr lang="ko-KR" altLang="en-US" sz="1600" b="1" dirty="0">
                <a:solidFill>
                  <a:srgbClr val="FF0000"/>
                </a:solidFill>
              </a:rPr>
              <a:t>지인 등</a:t>
            </a:r>
            <a:r>
              <a:rPr lang="en-US" altLang="ko-KR" sz="1600" b="1" dirty="0">
                <a:solidFill>
                  <a:srgbClr val="FF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51151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C3D9AC-E5E7-9AA3-077D-7305EA0E82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13638015-A3BF-37B7-18B5-52D699F3399E}"/>
              </a:ext>
            </a:extLst>
          </p:cNvPr>
          <p:cNvSpPr txBox="1"/>
          <p:nvPr/>
        </p:nvSpPr>
        <p:spPr>
          <a:xfrm>
            <a:off x="2186749" y="1832549"/>
            <a:ext cx="6729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항목 </a:t>
            </a:r>
            <a:r>
              <a:rPr lang="en-US" altLang="ko-KR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A</a:t>
            </a:r>
            <a:endParaRPr lang="ko-Kore-KR" altLang="en-US" sz="16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E3D42A5-BEC5-F909-839D-F0864E2C400E}"/>
              </a:ext>
            </a:extLst>
          </p:cNvPr>
          <p:cNvSpPr txBox="1"/>
          <p:nvPr/>
        </p:nvSpPr>
        <p:spPr>
          <a:xfrm>
            <a:off x="4118048" y="1832549"/>
            <a:ext cx="6729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항목 </a:t>
            </a:r>
            <a:r>
              <a:rPr lang="en-US" altLang="ko-KR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B</a:t>
            </a:r>
            <a:endParaRPr lang="ko-Kore-KR" altLang="en-US" sz="1600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44A7C29-1589-3B73-83D5-5927FBCDE65E}"/>
              </a:ext>
            </a:extLst>
          </p:cNvPr>
          <p:cNvSpPr txBox="1"/>
          <p:nvPr/>
        </p:nvSpPr>
        <p:spPr>
          <a:xfrm>
            <a:off x="6049347" y="1832549"/>
            <a:ext cx="6729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항목 </a:t>
            </a:r>
            <a:r>
              <a:rPr lang="en-US" altLang="ko-KR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C</a:t>
            </a:r>
            <a:endParaRPr lang="ko-Kore-KR" altLang="en-US" sz="1600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EAE520D-EC3D-A5C6-23F3-84DC71347DFF}"/>
              </a:ext>
            </a:extLst>
          </p:cNvPr>
          <p:cNvSpPr txBox="1"/>
          <p:nvPr/>
        </p:nvSpPr>
        <p:spPr>
          <a:xfrm>
            <a:off x="7980646" y="1832549"/>
            <a:ext cx="6729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항목 </a:t>
            </a:r>
            <a:r>
              <a:rPr lang="en-US" altLang="ko-KR" sz="1600" b="1" dirty="0">
                <a:solidFill>
                  <a:schemeClr val="bg1"/>
                </a:solidFill>
                <a:latin typeface="Freesentation 6 SemiBold" pitchFamily="2" charset="-127"/>
                <a:ea typeface="Freesentation 6 SemiBold" pitchFamily="2" charset="-127"/>
                <a:cs typeface="Pretendard ExtraBold" panose="02000903000000020004" pitchFamily="50" charset="-127"/>
                <a:sym typeface="Apple SD 산돌고딕 Neo 옅은체"/>
              </a:rPr>
              <a:t>D</a:t>
            </a:r>
            <a:endParaRPr lang="ko-Kore-KR" altLang="en-US" sz="1600" dirty="0">
              <a:solidFill>
                <a:schemeClr val="bg1"/>
              </a:solidFill>
            </a:endParaRP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308B2C37-3DF7-4FFF-8A2A-0919676247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02685"/>
            <a:ext cx="8544911" cy="448489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7ADEAB20-7C31-4F97-ABA7-C74E6D8E303D}"/>
              </a:ext>
            </a:extLst>
          </p:cNvPr>
          <p:cNvSpPr txBox="1"/>
          <p:nvPr/>
        </p:nvSpPr>
        <p:spPr>
          <a:xfrm>
            <a:off x="581494" y="626874"/>
            <a:ext cx="54681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latin typeface="Pretendard Variable SemiBold" panose="02000003000000020004" pitchFamily="2" charset="-127"/>
                <a:ea typeface="Pretendard Variable SemiBold" panose="02000003000000020004" pitchFamily="2" charset="-127"/>
                <a:cs typeface="Pretendard Variable SemiBold" panose="02000003000000020004" pitchFamily="2" charset="-127"/>
                <a:sym typeface="Apple SD 산돌고딕 Neo 옅은체"/>
              </a:rPr>
              <a:t>3 </a:t>
            </a:r>
            <a:r>
              <a:rPr lang="ko-KR" altLang="en-US" sz="2000" b="1" dirty="0">
                <a:solidFill>
                  <a:schemeClr val="bg1"/>
                </a:solidFill>
                <a:latin typeface="Pretendard Variable SemiBold" panose="02000003000000020004" pitchFamily="2" charset="-127"/>
                <a:ea typeface="Pretendard Variable SemiBold" panose="02000003000000020004" pitchFamily="2" charset="-127"/>
                <a:cs typeface="Pretendard Variable SemiBold" panose="02000003000000020004" pitchFamily="2" charset="-127"/>
                <a:sym typeface="Apple SD 산돌고딕 Neo 옅은체"/>
              </a:rPr>
              <a:t>페이지</a:t>
            </a:r>
            <a:endParaRPr lang="ko-Kore-KR" altLang="en-US" sz="2000" dirty="0">
              <a:solidFill>
                <a:schemeClr val="bg1"/>
              </a:solidFill>
              <a:latin typeface="Pretendard Variable SemiBold" panose="02000003000000020004" pitchFamily="2" charset="-127"/>
              <a:ea typeface="Pretendard Variable SemiBold" panose="02000003000000020004" pitchFamily="2" charset="-127"/>
              <a:cs typeface="Pretendard Variable SemiBold" panose="02000003000000020004" pitchFamily="2" charset="-127"/>
            </a:endParaRPr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4D85C61D-EAA8-408B-AF98-1F2DFE92DC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5587" y="1323974"/>
            <a:ext cx="5474826" cy="519112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13F5C2AD-CA1C-4D27-B221-9C3C125F8AA8}"/>
              </a:ext>
            </a:extLst>
          </p:cNvPr>
          <p:cNvSpPr txBox="1"/>
          <p:nvPr/>
        </p:nvSpPr>
        <p:spPr>
          <a:xfrm>
            <a:off x="3373672" y="1172929"/>
            <a:ext cx="26246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>
                <a:solidFill>
                  <a:srgbClr val="FF0000"/>
                </a:solidFill>
              </a:rPr>
              <a:t>모두 필수 작성</a:t>
            </a:r>
          </a:p>
        </p:txBody>
      </p:sp>
    </p:spTree>
    <p:extLst>
      <p:ext uri="{BB962C8B-B14F-4D97-AF65-F5344CB8AC3E}">
        <p14:creationId xmlns:p14="http://schemas.microsoft.com/office/powerpoint/2010/main" val="2471588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wrap="none" rtlCol="0" anchor="ctr"/>
      <a:lstStyle>
        <a:defPPr algn="ctr">
          <a:defRPr kumimoji="1" dirty="0">
            <a:solidFill>
              <a:srgbClr val="00327B"/>
            </a:solidFill>
            <a:latin typeface="Freesentation 6 SemiBold" pitchFamily="2" charset="-127"/>
            <a:ea typeface="Freesentation 6 SemiBold" pitchFamily="2" charset="-127"/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>
        <a:spAutoFit/>
      </a:bodyPr>
      <a:lstStyle>
        <a:defPPr algn="l">
          <a:defRPr sz="1200" u="none" strike="noStrike" dirty="0">
            <a:solidFill>
              <a:srgbClr val="999999"/>
            </a:solidFill>
            <a:effectLst/>
            <a:latin typeface="Freesentation 4 Regular" pitchFamily="2" charset="-127"/>
            <a:ea typeface="Freesentation 4 Regular" pitchFamily="2" charset="-127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217</TotalTime>
  <Words>367</Words>
  <Application>Microsoft Office PowerPoint</Application>
  <PresentationFormat>A4 용지(210x297mm)</PresentationFormat>
  <Paragraphs>118</Paragraphs>
  <Slides>16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10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27" baseType="lpstr">
      <vt:lpstr>Apple SD 산돌고딕 Neo 옅은체</vt:lpstr>
      <vt:lpstr>Freesentation 6 SemiBold</vt:lpstr>
      <vt:lpstr>Pretendard Black</vt:lpstr>
      <vt:lpstr>Pretendard ExtraBold</vt:lpstr>
      <vt:lpstr>Pretendard Variable Medium</vt:lpstr>
      <vt:lpstr>Pretendard Variable SemiBold</vt:lpstr>
      <vt:lpstr>맑은 고딕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ASSOCIATES CDR</dc:creator>
  <cp:lastModifiedBy>a</cp:lastModifiedBy>
  <cp:revision>19</cp:revision>
  <dcterms:created xsi:type="dcterms:W3CDTF">2024-10-21T07:44:19Z</dcterms:created>
  <dcterms:modified xsi:type="dcterms:W3CDTF">2025-07-07T07:41:05Z</dcterms:modified>
</cp:coreProperties>
</file>